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handoutMasterIdLst>
    <p:handoutMasterId r:id="rId14"/>
  </p:handout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8" r:id="rId12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>
        <p:scale>
          <a:sx n="94" d="100"/>
          <a:sy n="94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35625-FBCF-4CFE-855C-35DC03814240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041BA-CBE2-429C-BA4E-6591561FE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4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F67512B-B0F1-425C-B1F3-8B863753EFBE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63E06869-B680-4C8D-9230-0869DDD6E1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3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Review Theme with students before showing theme of clip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Theme of “Bathroom Escape:”  the importance of never giving up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309F9-E68D-4E80-B6CE-52538A45B2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Use this link just in case the previous slide does not work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F629AB-1033-4A30-BA4B-F1075C8411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Review Theme with students before showing theme of clip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Theme of “Bathroom Escape:”  the importance of never giving up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4EE2A-5211-414D-A180-5027ECE2AD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8AA53A1-3E50-41B7-B277-AAF08788F604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F542AB0-EA4E-4C3D-AF80-EE2F2AECD9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ee\AppData\Local\Microsoft\Windows\Temporary%20Internet%20Files\Content.IE5\WJFDJBBQ\MS910219377%5b1%5d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ee\AppData\Local\Microsoft\Windows\Temporary%20Internet%20Files\Content.IE5\WJFDJBBQ\MS910219377%5b1%5d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v/op-KK2go6c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KeUgC4_1qA8&amp;feature=share&amp;list=PL08F850B4AD5B59E3" TargetMode="External"/><Relationship Id="rId4" Type="http://schemas.openxmlformats.org/officeDocument/2006/relationships/hyperlink" Target="http://youtu.be/op-KK2go6c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295400"/>
            <a:ext cx="4876800" cy="167335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Theme</a:t>
            </a:r>
            <a:endParaRPr lang="en-US" sz="7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0"/>
            <a:ext cx="53371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008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Kheyfets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4"/>
          <a:srcRect b="80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What is Theme?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The meaning or message in a story.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Theme has to be in a complete sentence.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Theme of “Bathroom Escape”: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The importance of never giving up. The importance of having perseverance and determination.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MS91021937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29600" y="6019800"/>
            <a:ext cx="579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7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most important idea; the central idea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or message that the author is trying to convey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4"/>
          <a:srcRect b="80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What is Theme?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The lesson, meaning, or message in a story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Theme has to be in a complete sentence.</a:t>
            </a:r>
          </a:p>
        </p:txBody>
      </p:sp>
      <p:pic>
        <p:nvPicPr>
          <p:cNvPr id="6" name="MS91021937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29600" y="6019800"/>
            <a:ext cx="579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038600"/>
            <a:ext cx="178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theme is the main idea, meaning, or message in a story.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8153400" cy="52244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5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500" dirty="0" smtClean="0"/>
              <a:t>Literary Themes: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i="1" dirty="0" smtClean="0"/>
              <a:t>Harry Potter and the Sorcerer’s Stone:  </a:t>
            </a:r>
            <a:r>
              <a:rPr lang="en-US" sz="2800" dirty="0" smtClean="0"/>
              <a:t>The importance of self discovery and friendship.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i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i="1" dirty="0" smtClean="0"/>
              <a:t>Twilight:</a:t>
            </a:r>
            <a:r>
              <a:rPr lang="en-US" sz="2800" dirty="0" smtClean="0"/>
              <a:t>  Life is a series of difficult choices and unconditional love.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i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“The Tortoise and the Hare” – Slow but steady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wins the race.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“The Ugly Duckling” – You can’t judge a book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by its cover.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850" y="304800"/>
            <a:ext cx="946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Identifying Themes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Title </a:t>
            </a:r>
          </a:p>
          <a:p>
            <a:pPr eaLnBrk="1" hangingPunct="1"/>
            <a:r>
              <a:rPr lang="en-US" dirty="0" smtClean="0"/>
              <a:t>Dialogue</a:t>
            </a:r>
          </a:p>
          <a:p>
            <a:pPr eaLnBrk="1" hangingPunct="1"/>
            <a:r>
              <a:rPr lang="en-US" dirty="0" smtClean="0"/>
              <a:t>Arrangement of Events</a:t>
            </a:r>
          </a:p>
          <a:p>
            <a:pPr eaLnBrk="1" hangingPunct="1"/>
            <a:r>
              <a:rPr lang="en-US" dirty="0" smtClean="0"/>
              <a:t>Central Conflict</a:t>
            </a:r>
          </a:p>
          <a:p>
            <a:pPr eaLnBrk="1" hangingPunct="1"/>
            <a:r>
              <a:rPr lang="en-US" dirty="0" smtClean="0"/>
              <a:t>Changes in a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143000" y="2362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entury Gothic" pitchFamily="34" charset="0"/>
                <a:hlinkClick r:id="rId3"/>
              </a:rPr>
              <a:t>http://www.youtube.com/v/op-KK2go6c4</a:t>
            </a:r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914400"/>
            <a:ext cx="6629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Toy Story Clip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017838" y="3244850"/>
            <a:ext cx="49069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http://youtu.be/op-KK2go6c4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133600" y="4648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Monster’s Inc.</a:t>
            </a:r>
          </a:p>
          <a:p>
            <a:r>
              <a:rPr lang="en-US" dirty="0">
                <a:hlinkClick r:id="rId5"/>
              </a:rPr>
              <a:t>Monster's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3.gstatic.com/images?q=tbn:ANd9GcSRmjR6DOjg4cyX7qwI2F1lJOkV1j0k03J-FedXJX7iAI5XPezz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800600"/>
            <a:ext cx="18399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Finding Themes in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Toy Story 3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 “Bathroom Escape”</a:t>
            </a:r>
            <a:endParaRPr lang="en-US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Title</a:t>
            </a:r>
          </a:p>
          <a:p>
            <a:pPr lvl="1" eaLnBrk="1" hangingPunct="1"/>
            <a:r>
              <a:rPr lang="en-US" dirty="0" smtClean="0"/>
              <a:t>Tells us the theme has something to do with escaping</a:t>
            </a:r>
          </a:p>
          <a:p>
            <a:pPr eaLnBrk="1" hangingPunct="1"/>
            <a:r>
              <a:rPr lang="en-US" dirty="0" smtClean="0"/>
              <a:t>Dialogue</a:t>
            </a:r>
          </a:p>
          <a:p>
            <a:pPr lvl="1" eaLnBrk="1" hangingPunct="1"/>
            <a:r>
              <a:rPr lang="en-US" dirty="0" smtClean="0"/>
              <a:t>Since there is no dialogue, it shows us that Woody is trying to be secretive, so he can escape.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49530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Finding Themes in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Toy Story 3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 “Bathroom Escape”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Events</a:t>
            </a:r>
          </a:p>
          <a:p>
            <a:pPr lvl="1" eaLnBrk="1" hangingPunct="1"/>
            <a:r>
              <a:rPr lang="en-US" dirty="0" smtClean="0"/>
              <a:t>Woody sneaks into bathroom on a janitor’s cart, climbs up the stall, and out the window.  He runs across the roof and takes off on a kite.  Very dangerous, especially for a toy!</a:t>
            </a:r>
          </a:p>
          <a:p>
            <a:pPr eaLnBrk="1" hangingPunct="1"/>
            <a:r>
              <a:rPr lang="en-US" dirty="0" smtClean="0"/>
              <a:t>Conflict</a:t>
            </a:r>
          </a:p>
          <a:p>
            <a:pPr lvl="1" eaLnBrk="1" hangingPunct="1"/>
            <a:r>
              <a:rPr lang="en-US" dirty="0" smtClean="0"/>
              <a:t>Since he wants to be with Andy, Woody will do whatever it takes to get out of the preschool.  Basically, he is trying to escape.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752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Finding Themes in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Toy Story 3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“Bathroom Escape”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22438"/>
            <a:ext cx="4267200" cy="4373562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Changes in a character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 Woody appears to be clever and strong enough to come up with this plan.  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Even though he tried his best, Woody’s plan fails when he ends up falling into the tree in front of the preschool with a sad look on his face.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en-US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14800" y="4953000"/>
            <a:ext cx="5029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entury Gothic" pitchFamily="34" charset="0"/>
              </a:rPr>
              <a:t>What is the theme of “Bathroom Escape?”</a:t>
            </a:r>
            <a:endParaRPr lang="en-US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2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E614AA"/>
      </a:accent2>
      <a:accent3>
        <a:srgbClr val="000000"/>
      </a:accent3>
      <a:accent4>
        <a:srgbClr val="000000"/>
      </a:accent4>
      <a:accent5>
        <a:srgbClr val="EF3DBC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</TotalTime>
  <Words>426</Words>
  <Application>Microsoft Office PowerPoint</Application>
  <PresentationFormat>On-screen Show (4:3)</PresentationFormat>
  <Paragraphs>86</Paragraphs>
  <Slides>11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Theme</vt:lpstr>
      <vt:lpstr>Theme</vt:lpstr>
      <vt:lpstr>What is Theme?</vt:lpstr>
      <vt:lpstr>The theme is the main idea, meaning, or message in a story.</vt:lpstr>
      <vt:lpstr>Identifying Themes</vt:lpstr>
      <vt:lpstr>PowerPoint Presentation</vt:lpstr>
      <vt:lpstr>Finding Themes in  Toy Story 3:  “Bathroom Escape”</vt:lpstr>
      <vt:lpstr>Finding Themes in  Toy Story 3:  “Bathroom Escape”</vt:lpstr>
      <vt:lpstr>Finding Themes in  Toy Story 3: “Bathroom Escape” </vt:lpstr>
      <vt:lpstr>What is Theme?</vt:lpstr>
      <vt:lpstr>Main Idea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Fiction</dc:title>
  <dc:creator>Vee</dc:creator>
  <cp:lastModifiedBy>Admin1497</cp:lastModifiedBy>
  <cp:revision>10</cp:revision>
  <dcterms:created xsi:type="dcterms:W3CDTF">2014-08-14T03:37:20Z</dcterms:created>
  <dcterms:modified xsi:type="dcterms:W3CDTF">2015-08-13T13:58:39Z</dcterms:modified>
</cp:coreProperties>
</file>