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102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1793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geology.com/world/world-map.shtml&amp;ei=A-1rVKuzOsLwoATnrYGoCA&amp;bvm=bv.80120444,d.cGU&amp;psig=AFQjCNHqMQ6U6ZLGJqt0T4w0qLyowMnr6A&amp;ust=141644555352202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CAcQjRw&amp;url=http://teacherlink.ed.usu.edu/tlresources/units/byrnes-s2000/Schmidt/lesson_plan_2.html&amp;ei=D_ZrVLbGHM61ogTt4IGwDg&amp;bvm=bv.80120444,d.cGU&amp;psig=AFQjCNGLBvYkg7lbpJSYf0oJ4QiZeI_YuQ&amp;ust=1416447545070265" TargetMode="External"/><Relationship Id="rId4" Type="http://schemas.openxmlformats.org/officeDocument/2006/relationships/hyperlink" Target="http://www.google.com/url?sa=i&amp;rct=j&amp;q=&amp;esrc=s&amp;source=images&amp;cd=&amp;cad=rja&amp;uact=8&amp;ved=0CAcQjRw&amp;url=http://www.mapsnworld.com/world-map-enlarge.html&amp;ei=e_VrVKWnHsi3ogT2voLIAw&amp;bvm=bv.80120444,d.cGU&amp;psig=AFQjCNGLBvYkg7lbpJSYf0oJ4QiZeI_YuQ&amp;ust=141644754507026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0" y="1618313"/>
            <a:ext cx="91440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i="1" dirty="0" smtClean="0"/>
              <a:t>The Outsiders</a:t>
            </a:r>
            <a:r>
              <a:rPr lang="en" dirty="0" smtClean="0"/>
              <a:t>: Teen Heroes</a:t>
            </a:r>
            <a:endParaRPr lang="en" dirty="0"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Kheyfets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Countries that Ban Facebook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dirty="0"/>
              <a:t>Should everybody around the world be allowed to use Facebook</a:t>
            </a:r>
            <a:r>
              <a:rPr lang="en" sz="3200" dirty="0" smtClean="0"/>
              <a:t>?  Why or why not?</a:t>
            </a:r>
          </a:p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20481" name="Picture 1" descr="C:\Users\Vee\Pictures\worl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8644" y="278272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Countries that Ban Facebook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572892"/>
            <a:ext cx="3994500" cy="33529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North Korea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China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Iran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Egypt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Syria</a:t>
            </a:r>
          </a:p>
          <a:p>
            <a:pPr>
              <a:spcBef>
                <a:spcPts val="0"/>
              </a:spcBef>
            </a:pPr>
            <a:endParaRPr lang="en" dirty="0" smtClean="0"/>
          </a:p>
        </p:txBody>
      </p:sp>
      <p:sp>
        <p:nvSpPr>
          <p:cNvPr id="18434" name="AutoShape 2" descr="data:image/jpeg;base64,/9j/4AAQSkZJRgABAQAAAQABAAD/2wCEAAkGBxQSEhQUExQSFhUXFRkWGBcYGBQWFxgaGhkWFxgYGBgYHiggGBwoHBcXITEhJSkrLi4uGB8zODMsNygtLisBCgoKDg0OGxAQGiwkICQwLC0uNzQ3LCwyMi8sMiwvLCwsLiwsLywvLCwsNCwsLCwsLCwvLC8vLC8sLSwsLC8sLP/AABEIAK0BIwMBEQACEQEDEQH/xAAaAAACAwEBAAAAAAAAAAAAAAAAAwIEBQEG/8QAPRAAAQMCBAIJBAICAQIFBQAAAQACEQMhBBIxQVFhBRMiMnGBkaGxFFJi4cHRQvDxBtIVIzOSwkNTcoKi/8QAGwEAAQUBAQAAAAAAAAAAAAAAAAEDBAUGAgf/xAA3EQABAwIEBAQFBAIBBQEAAAABAAIRAwQSITFBBVFhcROBwfAikaGx0RQy4fEGI0IVQ1JicjP/2gAMAwEAAhEDEQA/ANajSblb2W6DYcFogBCxhJlT6pv2t9AiAkko6pv2t9AiAiSjqm/a30CICJKOqb9rfQIgIkrrKANgG+eUfKbq1GUxLvoCfsnKdN9Qw37x90/C4BtQOjKHASAcsO5DedVCvL021Voc2WHWNR1O0KZa2guKbi10OGnI+sq/0OCxwB6sNe3rJLc02k3kQYF//wAVTcXZRq08dMGWHARpETGxkHburThr6rHYHkQ4YwdZmJ7dVo4Sm17yRTbkLg4EES1wzDMRq0EAj/lU9b/WwAu+ICDlsYIHUjUz6K1pnE4mMtu/Pp5eqz+nA7PkOSDMBojs2IzSNbSrfg7bZlM3FQH4Y1556fyqzijq7nijTP7p+WWv8KthsGGzIbJjYLi+vf1LgQIAS2lr4DSCZlO6lv2t9AoEqWjqW/a30CJQjqW/a30CJQuVKbACS1sRwC7Y1znBrdSYXLnBrS46BZTaQ3DZ8AtvTptY0NA0WSqVHPcXEnNd6pv2t9Au4C4ko6pv2t9AlgIkrX6MwlB7W2aHlrgYE5Swg5+R7p8zBGix9/VuadZ0yWhwIneZ+HtqFqrOnRdSbEBxbt0jP7FU8ViiWCmQwgGcwBl24kuvvPppCt7Hh9FtT9Q2ZzEGPhOh0y6fmVVXl9WczwXRGRkTmNRr8/wqnVN+1voFcQFVSVFzWj/EegS4QjEVwBv2i/IIwhGI81zsfaPQIwhGI81JjWn/ABHoEQEYipdU37W+gSQESVOg1rSZaCDY2Hsqy/sDXGKnk77qxsr7wvhqZj7LjsOAASGX2gSP0ls7rFUNDDk0RPbIz56IurfCwVp/cZjvmPpqo9U37W+gVlAVdJR1Tftb6BEBElHVN+1voEQESUdU37W+gRARJR1Tftb6BEBElHVN+1voEQESUdU37W+gRARJR1Tftb6BEBElZuMpNzmw22HAJtwEp9hMLRpjsjwHwnRomHaoyHillIu5Da/++qELjWHihCsYelmcGyBOpJgAbnn4KLd3It6ReRPIczsP5Ui1tzXqBg8+gTXjLJYCWOGUPcOMTcd0zbhY81XU3ivAuDFRvxEDkJgRnPPnmFYVGGh/+A+B3wyeZiTOUcuWSS1hzQO8HRMxBHA7RBMqVWuqGDFUMtcAY17/ADBGRUajbVi7DTEOaSJ99QcwmvoHLBIzMLpaT2mgEC14Ik7blMNu6TKuPCQ14EHYk88pBHU6J51tUfTwYgXMmRuAORnMabarV6PxFGmBFUBxAB7BDJG5GswYmY3VDeW15Xe5zqToBO8mDtO4B0gTtKuLava0WNaKjZy6CRv0J79Vi4iqXOc4mSSTILuO03A4BailasbaikGjQZGNY3jfmQs9UuHG4NQuOuo5TtO3RW6FUDV4JN7wCLC1istUpPJJawgDv6rQtqNES7XsrCjp5IdRdNqjhfSGnyuEsjkhSo0yNXl3iGj4CCQhGKMMMgnwTlAE1GgEDqU3VIDCSJ6LMbottSxYBi18/XNZSrhxnDp5emSku02hCF3DdKsY14ky5sDvAXsZEXtMSqy8tRXrUqk5NOf3H11G6s7Wu6jRqMjMjL7fbdLqY4OygkdkZRYi3jvv6qVRo06TnuaT8Rk9+ijVX1KjWggfCI8uvvmpKSoq6hCEIXWtJvtxNh6qHWvqVPIHE6YgZlS6NnUqZn4RrJ0XFMURCEKJdEaLhz2t1IXbWF0kAp4wxLAQL8OW39qkdxQNuMP/AGxl/Ok9IVuOHE0ZP7z7jVLewgwVbW91TuG4mFVle3fRdD1xSEwuImEozQCkBBzCCCMiupUiEIQhCEIWbjO+fL4Cadqn2aK/R7rfAfCcGiZOqmlSIQhCEK3gejnVg/LHZGh3mYA22Vbf8TZZuYHgnF9I6KfZ2Drpri0xHvVNfXfSzU6gB0OXslriby4kS7yjRQKdlRuy24tnFvPWRGzYyGXORCnPvKtsDRuGhx25HqZ1z7ZpFau97muIubNgEAwdBGt5nxUynZ2lGi+liyGZmDBI10yMaKK+6uatVlTDmdIkSAdNcxOqsYXO3NUNIOyucXknKe0LtIPDWBpOl1X3Dbd4bQZWIDw3CIJGRgHLnnPz0U6i+swurPpCWl2IyBqJI8st+mqaMU0NLW4aMzObjfstIBBgTpxTRtHueH1LsfCY15ZkajONeS7FyxrS1lufiE6Dy8uX2WSWkWIIPA2K1DXteMTTI6LOua5phwg9VxdLlX8E+Wxwt5bf7yWR4nQFGuY0Ofz1WmsKxq0ROoyVhV6moQhJxVSGkTeLXAO1/JO0WYnDLKfY81w90ArOaFt2AhoBWSeQXEhdXS4QhCEIQhCEIQhCGkTe4FyOOwHqQq/iFV4a2nTPxOMeW6nWNNhcaj/2tE+ey7UeXGT+h4J60tKdsyG67nn/AB0TVzcvrul2mw97qKlKMp0aRJGsE3N/Y+Sr729ZRpuwOGLl/CnWlq6q8Y2nCtJlMDQALKVKj6hxPJJWiYxrBDRAXXOAudFy1pcYaJK6JDRJWbWq5zMGItY3HFaThopW7XBzxJicxrnl712yVHxDxKxGFpgTt2z9/wBQVs6qxpAcQCVWNpvcCWgmFzhyMpKtMVGFh3y+aWlULHBw2XXOzXIGuwjQmfclV9paUqZcGPOIZHpyP0y19FOurqo8NLmDCcx197oVjTa5rQHGTz0UB5aXS0QOWqF2uEIQhCFm4zvny+Amnap9mivUj2W+A+F257WNxOMALhtN1R+BgklOdScNWkeSi0+IW9QwHjzyU2twm8pDE6mYy0z17Z+nVQlTFXaGEIQtLo3pPqqdQAdo3adRMRccBr5qj4jwt13cMqYvhGR7Tt1P0VvZcQbbUHsj4tR3jfTIZd1q4VlGsxodlLo0zAv2LiY3MX3hZ6sbuzqOLZaNNCBvEdBt9Oavaf6a6Y2Yd8idtevP6qj0vheqNJwaHBrQ02OWWm0kaGIvy30Vpwuq26ZWol2EuMjnnr3HTrtqq7iLHW76dUNxBojplEdj16eSTjHF1N1Roy0n1btEzo2SYtct9fFO2dJtK4FB+dVrMjtOZgb5A/KctE3dVDUoGq3Km5+Y3jISe5H26rco0BU60iQKgbDuzIGWIETpE8L+ucfUNMsadWTlnznPTXQ75fK8awPDj/5fiP5VDpfokkZ6ZLob2pJc50RBHG3BW/CuLiifCqiATloA2dfJVnEeGGqPEpnMDvPLzWAteCCJCzBBBgpmGrZTprA8OfuFTcYo4wHSBAPc/wBBW3C6mGWwc47D+1pLNq8QhCzMWWucSIzAga84O2v8K44ax7XtdGRP3H29VXXzmmm5s5x781BaZZ1CEIQhCELtNpcYaC7wBPNR613QomKjgFIpWlaqJY0lcIjVPtcHAOaZBTDmlpgiChKkRmERvmBnjYi3h/KrSx4vRUcPhiBrl35bqwDmm0wNOcyRln257IaJIHEwplxV8Kk6pEwFFoUvEqBnNOrYeXENERFhwOp8bLP0L59OgCTM4szzyy7b9ztqruraMqVTlphy6Z/12Cs4exLdcsRxvNioFw7xIqxGKZ7iFMojB/rnT7J6jJ5RcwGJ2SgkaJIUkiVRYwDQAeC6fUe/9xJ75rlrGt/aIVAYZ97Dw0nw5LRji9GmGtAJyH8z2VIeG1Huc4kDM/wn08GIE67mVWP4pX8QuY7LYGNFPbw+jgDXNz80h+HcDESrihxag6mDUMHfI/SJyVXW4bVDyKYkdx6wlEKyY9r2hzTIKgOaWktdqELpcrn+7pum8umWkd4z65FOPYGxDgfms7Gd8+XwEjtV2zRbPRRYAJPagRMcNlQ8Y8cwCPg2j19Fqf8AHf0oxEH/AGaGY0/9emk9fJWcVjgwxDfNwb8+BVKGytM58KzhabahZma0gkcDvxCTxqlIEscQUxdUadWkcbQfqtDD9A0muJOZw2B0GsjmPFJccXua7QHGO2Xn397BUtDhtCiZaPnn5J9bo2h2nOY0SLkmANBa/Z02/lMUr66bDWPOWn1PnqdZTlS0t3SXtGf8Dy0CS3D1aRy0u2yNHuAymdoEkeMp91e3uZqXBwvn/iJnLeXQD2hNClWoQyjm3qYjtDST5qpicNiK1MSWw4yW3aWkSI4EcjPnqpVpcWNvXxOB+HQiCDyMHMHqI7DRMXVG7rUsLSM9ZkEcxI2+fcqeF6Lc5r2vAa0taA0EkB4F3i//ADvCaq8RDajKtMy4EmTEwTk05Z+kwMk4yyljqbxDSBl1GpHL1iTmqtbAdXQqkiD1nZvByhwAMjWdY81PpXou72kNRhh2UgmCTltGk7dlDfbG2tKhGXxEjOIEiO/ON+6b/wBO4sgimTmBBcNZaQTIPI6+YTfG7MCawEQQNodkMx159ui74VdEgUiZkE75Z6H0VTpno51Nxdq1xJBE25Hhw8lY8F4jSqUxQOTh2z7deY+6g8VsqjahrDMH6d/ys6nTLiAPO+w4c1M4m9lOljIk5gdJCi8Oa51TCDAyJ6wVqrJrRpWIrZRxPDTxUm1tXXL8De6YuLhtBmJyo1qpdrAGsc+PMrS2XDmW/wARMu5/hUN1fOrjCBA96pasFBXUIQhCZQoFxBIlgMOvE7xOuk/6VUcWuzSb4bDDnDzjn6dfJWvDLZtRxqOEgffl69Fr0H/+XkGQACRAAF5gmNVkas+JiJJla+1a1zDAiMuizzhWmctjwnluNlc2/Eq9EjEcTevoVQV7CjVmBB6fhVMpmN5iOd9/JXz7xuEO0a5pM7iI0G5zVOy0diI1IIEbGefIKw3Andw9FVu40YIa3tP3MfZT28KbIJd8vRN+kECDDhvz5hQhfvlwObD/AMeQ6co226KYbNmRH7hvz7853XMxLnFhmAJ0gmdPSVxAFBoeNS6NdIGfzH3Xck1Th5Cfrl8vRWlDUhCEIQhCEIQhCEIQhCEJTsO0zI18VIbd12gNa8wMkw62pOMlolcZhmgRE+Ovqldd1S7EHEaaTsIQLemG4SJ11jfNVMTQy32+FeWPFBU+Ctkeex/BVRd8OLPipZjlv5c1kYzvny+ArR2qgt0Wx0aZDBkaYAl0XFvlUHEaDKZc41TLo+HP656DOFq+D3NStgYKAhsguy+ggZnKYPUq5WY8mwZAIPecDA4wL72VKIWlIcVbwM5mZgAcw0JI15gJur+0rirPhmV6FVyrlT6Q6ObWy5rEGZAExwnUeSlWt5UtySzce8tOmaYr27KwAdt779cvsmipTptyy1oaAIJ0nTXj7poipVdigkmT+feycBYwRoB7Ceml2q+OxIptLnaaWIB8pI9rp+2oPr1BTZqfefRNVqzaTC9+gXlsZVZUBf2+sk63GUAAZjxtrx14rYWdvcWtUMhuCO2ZknD0HI7aZ5LNXVehc0i6SHfPIZCe/TfoE/oXHspvALS3M2C4u3nWLANTHF7K4uKZcHB2EmGgZx9SToneG3VGi8NLcMgSScp+wGv2XOmagDi1jjlec7mHY8QeB1sjgtEPAfUZmwQDzBnXq3TpOaOLVSyWMdk7MjlEadDr5ZbrNY6CCPfS9jKt7+h41BwjMZjy9wqyyq+HWB2OR8/5WjiH5Wk77eOyyVvSNWo1g3P9/RaStUFNhcdlmQtrSo06QhghZSpWfUMvMqLnNBaXmGze8bH+JTF7Te+kfDMOGY7++cqTYVGMrf7BLTkd8vfKCn18VSfApBtpMjXnbx48FA4Xa3FNxqV3ySIiZ8yfwrDi91b1Gtp0GQAZmI20A/PJLV0qJKpU6riGtDHOOguJ9dExXrigw1KhAAUijR8Z4YwGT2WljaWVopGRvUPjGYCCdYa1ZF9Z93XNQDM5NHQaepK0zKbLWkGE6Zk9VLCudMie2YA4NFy6OEWtxScQFFgbRaBib+49Tt5e91M4U2scVZx+F0YR05+fvZQr0ZygEAiRzgQDHh/Kds7sUWuxNkGNcxPbrz26qBeWpe8QYgnTI++idRpBo2mIJiJUarVNRxJ9+9E7TYGNACYm12hCFwBBJOqRdQlUKuaOzlmd5Ajy3SiN0KNIv/yDR4En5AQY2QmpEIQhCEIQhCELhKIMSkQ4wNh46JQJMIKzRXcCSIvttOk+wWl/6XRq0W4SQYGfTXMeaov+o1adV2ISM8v5WRjHds67bHgFPbhY0NaCAO6jODnHESCTvI/j7LX6PxBY0TJBANotZV1/w19Y+IzX5evLJXPCuM07YeDUBDeevfIDSc+nVWMXjO6Bv2jseI002KrbPh5qlwcYIyHzgkc405TurjiHFm0Gsc0SDmdtpaDynXnA0zUMPj3sjRxBkEj0mFYV+B03j4HR7981TU/8jq4cNVs9dD9oP09V6PorplldzmgZXAA5SZtaSPM/Cyl3Y1LYw/37CuqNenWaHMMytNQ06qhwbWuNQNLngQ2XExyBcban1Kki4eWeCTDZkwPvGvQJk0Wh/iRLvenJWaZMDMADuAZHrAUd0TknhMZrC/6pa7sH/ASP/wBjpbwBWl/xt1MPe0/uOnYa+ioeOtfgaR+0a99vVefWsIBEFZsEgyF6vBYdtTDMa6Hdm0TqCY4XGnrssDd1qlvfvqMlpk8t/mM/NbO2pMrWbGPzED6fVeeq9HVGMzuaR2sv9Hwm3/K1VvxWhWuPCp7iZ68u8LO1+HVqVDxH7GPLn89lWVqq1dzmMs2tbw/0eihM4fRZWFZog5/VTHXtR9I03Z6fRcU1Q1xCEupVA2cfASkJhdBs7qdOXAkAgCJkREzFj4H0TRuKYeKZMOOidFvULS8CQNYWh0NXaypmeYAab3nawj/bKr43a1a9JopCTP33U/hNxTovcahgR9l3pLE9YC+IzEW4Rb/4qq4fQfRumsyls9o5/I5KyvarKtAuzg/OeXz1VVuKc1vZAkQ2bzBJ0kxqTw9pT/Eba3bXLn4jik7ATvsTy/lP8OuLh1qA0tGGOZMZxuAN+fYJ2FkkS14iYJy2mOzZxP8Ax4KBUqTpAGUx0379kNpxqZ1+uytphOIQhCEIQhCEIQhCEIQhCEIQhV6mLAMRKsbfhdaszGIAOkqDX4hSpPwGSeiTVxZIgAj+uSnW/CfCq46pBaM/Pr0CiVuJY6eGlIccv66qGYsjiRvoBOnihlvSvHuDMmA7ak+g5Zc0r69S1Y3Hm4jfb8nnnyUKlQu1/Ss7WxpW8luvM69lXXF5Ur5O05KCmKKs7Gd8+XwE27VPs0VykCWt2sP4SFheIJgdPz+I7obUFN0gAnrmPlz7yOibC7a1rRAEJt73PMuJM5rq6XC5ScWVGVBmBabxqW7jzUDiFmLimWxnn/H1VjYXht3Z6e5jrGfkve06gcA4GQRIPJeeuaWOLXCCMiti1wcA4aFJfgmkz2p1s943B0Bjb+EoeQlhdMUqdg4taCYkuMa6uN/MoAL3RzSE4QjDVRVYHFusyDBggkEfK6qsNJ+EHlmPmFyxwe2Y+axenOiWNY6ozMNJaO6JNzxGuxstDwni1Z9VtCqZBynfoJ/OfVUnEuG0m03VqYgjONuuXsLW6KoNZSYGyRANzJvdUl9WfWuHOfEzGXTJW1rSbSpNazT85puLoB7HNcCQRsYPKDxTNCs6jUFRhghO1abajCx2hXjsdhTSflMaA2M2M8hey3/Dr0XdHHEEGD/Gqxl9afpquCZBzH8pCnqEhCEIQqbmsJvTdue6ddT8puGzongXgfu+q2ehsMHZqQ7tSnLoMBsTlsIvJFt1m725yF0QAWuhojUb5+oGXdX1tQzNuCTiEuPI7ZehP0WSzBlr8rhT7Jk6wCDuZjyVldXVH9PJ0eDEaqNY2tZ10Gt1YRM6ZeXy+qv0sEcsFwLRcZQXXuNBw3VWOJ06TsYpy45ZnYRlp5fXorerwSo/4TUAbmchuTvJ8/p1VuswGk1uRjogySWy0yQCDoZHsqsvNSs6qcpJMdVa29t4bBTJkARyyS8K1wt1YYLmQdbwCBAnxSkg7qBWZgeQFZSJpcBQhcpy7kJPPkg5KfQscbQ5xgIIcNpHGbx4RqjJLU4e4Elpy+qkhV6EIS6lUAcTsBqTwXbGYjyG55dVy84ds+SkyYE6xfxXLok4dEomM07qHZc8dnjbjGmuqbxtxYd13gMSq9cEtOUwf99FIouY14LxI9+4TNQOLSGmCs1zSCQdrfB/kLXWt2y4EtEaeo9Fmrm1dQPxGZn0/KnQPab4rjiQJtXx7zC6sCBcNn3kVzEVMxkeA8PBc8OtDb0vi1OZ/C6vrkVqmWg9yoKwUFczDikkJYKzcYe2bHb4Cacc9FIpiW6rRo91vgPhOjRRzqppUiEIQhC0uiMbUb2WkZQNCCR82P8Ae8LLcasqTXB4Gbp/nyP07Fa7gL33ALHH9sfIzHyjzWp/4lU/D0P/AHKi/Ts6+/JaL9K3mj/xKp+Ho7/uSfp2dffkl/St5qDOkHMFmNOnZHZ5aknaPRd+A17hidHU5/QJqpbYGEsEnlln84R0f041+ZtbIx0x+Jm0HUAi2p3T9xw0tAfbS4RJygjr1HaYVUy5c0llwA0zGoI7dDGxg7wtavWDASYsJiQJVW1pcYUzsvO9J4uoMrmvfcEuggBtwIyjujmSZWi4bTtXS2swZaZEl3PPfsAFUcS/U0nf63d9IHL+zKzq72ENyhwcB2iSIcbkkDUXO6vrWjc0qrseHAdI22A2yAEKiuKtvUpNwziHPfc7nMkykqxUBCEIQhCEKVJ5BsS3mLFQ76mXUiQ0OjOD+NJ7qXZvDakFxE5ZfnWOytUgMxuA0WJdMOMZnEmDNreI5LIVahd8Tten0AC2Fk40nBrdPn7KfSxOrQ2mIuT/AJNEcWn2gpl7JAcZz06++amGqTV5Aa5j00Ux0jALe1Mg5s2TMOAttB56rjwJz/ldVWlwxg9lZr4/DtZmc6pUGgBnXgCAANt+acFlctfhIDcpOmnbftEqtN1Rc2QcWcb6+99Fl1MbTjvg6aTJ5CE9TpPe4NaMyuGvYw4qn7Rqn0qzHzYW4gacuVk5cWtWgQHanln5d1a217bXTS9oybzEZcxO3sqNPORLHMyyYlpnU801UYabsLwQQpNB7alMOpEYTpCm1zwYcWm09lpB9cy5wgiQu8RBg/ZW8LgOsu3siSC4RrrEb7e6ZqVsGSi3TKRyjNcq0AJsSWyCATf3TXiO5obRpFoIakvqzrSqz5fMx/wlEt0cF0+mx/7mp9LDgkd5x4SAdOQgXjVBquTD7Wm1q2+pBZliBliNxbjxCi4iHYk3AiFh4+gKZ7wIueYHPh/Kn0XGrAAz9eih1WinmTksKo+STzJ+P6W0tLY0cidGgdNXE/dZa6r+KJA1cT10AHzhc1U3VQ8wupUiEIQhCzcZ3z5fATTtU+zRX6Pdb4D4Tg0TJ1U0qRCEIQhW+jXDMRxAjylUPHGEhjthP1har/F6jQ6ow6mCPKZ+6vnb3WeWvzVSpXqBxECJjuvOoMXGunuF0AFwXOlco4h5cBDYndtRtvMQLSggIDnE/wBpww8EEGDmLpgHWdJtvvKdNeciMoA5ac/4hRX2TXNif+RdORImdPnG+SRisRllrSS7dzi4kWsZOvqpthZOuXY3QGiNhB6QI81XcT4hTsKfhUwS507mR1kz5KlNo21jnYT7D0WobTY0y0AGI8uSxDqr3iHOJ38+aXLuATmSbXQTyRkhTSIXEISetd/9s+TmrmTyTmFv/l91v9H0WvpCaTS879oACAS57p2nb+VjL69uG3D2ioYkiPpAC1VnaUHUWOLBMDP1WVXqAyGy1mgBvbjA+PK6vrfhwpUS5zcTxJHeMhn13I6wqarfmpWAa7CwkA9pzOWemwPmomoA23ZMRIgB2gvziLrh9kwVPBycwmYnNh5joeRHJSad+8s8cy17REx8LxOh0zHMHSdE3EVs3YpkS4amNxaRGvZF+cTuqmlbOYDWqf8AAgEdvRWlW6ADaVOYe2Qds/VJGHLZk1HGfs7PiMu39KcOMOLs2Ag7Tn9vpCqzwtuEYXQfe0+qtVqbssCXGBNpsJPGQfmAqttwKdwKrBhE5D0nkforilatr0DSqHOMz/CV0di3gGQIjQQ6zgQYtffUbhTuL0Gsqh4EE567j1UPhl3Uq25o/uDem3XotPDVWvFsjY2gg2beASAZuY18VS1C8OxOJM+81b2tbBDW5AZRt5JNOnUfOV0QC4yM1r6BtiR48F0ajW6j35px9W4DtYHl/K0cNi3BrRnba3/o1jN/JRXNBJMfULguJzWtVohwE+ot6KODC6aSDISDgBPeMeU+RXWPonBWen06YY06xqdz7fwkzcYTbnTLisit/wBRtjsNkzaSB2fuvr4fCtanB61IB1QgDKeh5eW5+6hW19SuH4GzOZ8h+dhK87iMbUe4lzT2nSbsgbD0AH7K1Vlw6lbhpDZcBrPPUhZq9vXV3OEw2dIzy0B9eqZiquVrabjT0FTbMMw3JvoBpySWradWq+vJmS3XIgbgDXcZzmElwajKbKIAiAdMwTqCdj8koFWarl1CEIQhCFm4zvny+Amnap9miv0e63wHwnBomTqppUiEIQhC61xBkahNV6La1MsfoU/bXD7eqKtPUe4Kv4fGZoBF+X7WSu7J1Bx5CPrp6hbqz41SrtGIQT6aqw2qPA8DChQrKlcU6mhXX1ANSAlDHESAnHVGNMOIBSzimwSDMbbqQ2zrF7WOaWyYz0UN/EbcUnVGODsIJgEE5LLqPLnFx1Pp5LW2ts23p4GmVgL69feVfFeANh2XFJUNCEKDmnilQhrTxlCFNIhLqucIgAjeTH8JDOy6GHcq7gqDiIIMG5Aecu1iBy3WTvOJE1S9kCMhkCd85I+y1VjwyWBrpI1OZA7ZHNa7aLGwcogEHQaAyVSur1Xn4nEz1K0H6emxkMaB5BYOJ6Ndrmc9szENuJm4jhzWqs+JUS1rKnwwAM8x84WZveDXLJqUxikkwJBHlOfln0SMTgerIIFNsidL214cvRds4pbPJkYfKQfkuK3Bbuk0Z4uxgjpn77KeGY4ntkOBECJAkwLSTxn0UG9uLd7AKMTvlERp8/RTOHW1elVmsCdQJMyTnnyjtut6llYw7Nbcue8Tw7sWmRoToOCoXNe90RJPJXGLwn4qmQUadQAlwdSyG8jU+cwbyuX4j8LpkZZ7dI2UlmH9zYg59+qq1nZSTLIBIIOupsLwNlJZm0LnFSpS/LrzXcA8ucXNBBicwtJO3GNvJc18hCiUf99Rz3D3yW9Tx8QLuaGiXN7Tp3zN73nChGn5IIIOYTH46CRkqGIggAh1pMXm2/gkDMpkJJXaWGFnTVGhguPoRokLtskQrS4SrxXS9KKz5vBsXQbGDEaQt3w1tO4sWtiJyMdD9zusle1Kltel4MxmJ6j0SMNkpkOaxhde5BsSbiNDoDMJ11lUqy1zi1mgA3A3nXNcfrWMhwGJ5zJOxPIaZKOIOdxc+HOOpIHh8KbQt6dCmKbBkFCq16lV5e45lRLgE8mVzrAlhCmkQhCFm4zvny+Amnap9miv0u6PAfCcGiZOqkClRELqEiEIQhC5zGqj3FAVRmJ9QdR+DsYUihWNMx7B2P5G4lWqdZxk95u4FiLajiOWqyt5a/p6mCeo7dVo7S5FZmMZH1SKvedxnz5e0LScPwstWkaRJ9VR8Re+tdOLszI/iFGSDHkZn3XdbBWpgtkiQQR0PVJal9CqZIGRaQ6cw4aZAqMxEp+nVZU/ae/MdxqExWoVKX7xAOnI9jofJSTiYQhCEIS6odbKWjjIJ+CkM7LpuHdRAfxZ6H+0nxJfg6rQ6FwD6jgXBpbMEhrheATe4Fp9Qs/xq9dSHhAwYk9do7c1o+C2lJzXV3CYyAOfmtbH4cNOS5bAOpnU3kRuNFmmS8Yt1qKILmpNKgxokF2kSXOPDYnW3DiuSXExC6OFgklIezPA7QiT2THL+dLqUXBuZXNO5ZVMCcl11QtjLBMHvZjw4bzGq4c3EF3WqtYBJSMU8ntOG2VwGYWPMxfwU2xpCoHUTqc2nqNuxH1VTd3gpPZWaZGjh0O/cH6SkVSGudAB1ievOw1EEHxCaE5fwrdwGYiQe6kcMWG3VBokgvDY5A2n/hSatzRrAGpTOI5EgwehA0nvqqgWNzbuIpVBgGbQcx1BOscoOSrnFl7w5zaZHIkxYeU21urL/orWsIY8z19VR1OMl75e2Oy2sPWAZIBdeDluZib8bRKzNek9j4eI7/Jay2qU3U/9ZB7KLyMhf2qZg8iJ8OcaIpNe94pt+Kdl3VextMvfkBzVIYouaMs3eLkmb9rXbc+O2qlVLV1J8VBGUqtddUnsigZE5+XdblHpRpcSahyg3BaAIIG+pguAkcFB/TvJDWtknRPE4WeI7JvXJMxPTlJvdOcxaNPMqZbcFuqxzbhHM/jVV9filvS3k9PzovKY3EOc8uguzXJkCDwAOwsFs7Wl4FIU2tgDIfk9Tr5rL3FQVqniF2Z1/A6DTyUabiRcQeFj8KUFGIAOSkhIuEIQuZRwCVCkkQhCFm4zvny+Amnap9miv0e63wHwnBomTqpFqUADNBJORUOqHNLKSFJjYEIQpJEIQhL657T2W+eYCfEFRri2p1xD2z91JoV3Us2ujpqmsxZLgXsEWlwIm1/0qypwuq2kWUXnsTl9PZVlR4hRNUOrMmOQz+v5SsUwgBzXOMkggNBg6ze8J6zrVhU/TvbGFo69PfVF7QtjSFxSfixOznLmY8vsk0Kzgf8A6hngyNTyKk1/AjDX01z/AL/pRKHjzit9dMv6/tWD78P0pTS2AWnI9Z+ShuDsRDhmNco+fmpLtNoQhLqVmtjMQJ4pC4DVdNaXaBIrYkbPpwbGZ58FwXjYhONpncFX/wDp1052tp06kEOhsmNp1kWj/YWX40B4oJMCI9VpeE/sg8851H8LXfQ6wwP/AC8uuUloFz3pnfbkqgOFMSc5WjbhptyMyqhw+YRcxAlrtYm+ae14pw1A1Q6zateCGxH16owNOZAfUsO9mBJ2PwDwXFZ2QOS6taRa4zrHRcxLD2gQ6pcA90GAJHAarqlESMkxeOJqRySaOGB0YW8QTMjciCYvCeFRzCHNOY0TdG3Fc4HCRukvrPZ2C4iPtaXHbQ7KwfSF281qYAB1k5A+89FH/UVrBgtnumNIGZG3aNNVXdinEFpY8jeQ2SeenxCs7Ph9GmRV/cdjt5D1VRecSr1GmliwjfWfM8uilTYBoAJ5AfCtgAqYknUrT6Iq3LeNx8H+Fmv8htz8Ncf/ACfuPVan/G7kfHQP/wBD7H0VLpF5qG7nAAmMpjiPNWXDbCnRoteP3OAJPcadlWcT4jVr1nMMYWkgDbI69/t85ptc5plrXOIJguIgW9xtodSnru0Fw2DOU++yj2t0aJkRnHvutzG4inWECziSSRNgSdjyA5a+WUpNuLJ7ahG2XWR7EarU+JRvGOonMaHoQdfXksZzahMmoCTvl8efh6LZ0qeBga3Ico0WOqvDnkuzPOdVF1Ukw2AdbiQ5N0nODnNJzJkdtgnKjG4GuAyAAPfn1XQKnFno7+1I+LomP9fVOXSbXHA7JUKOV3EIyQppELqELNxnfPl8BNO1T7NFfo91vgPhODRMnVSSpF1CEIQhCEIQuEIQq9XDjUNZzzTfzXBaNk62odCT5LrGuaCIaATJAJuRYaiNE0+g1xkjPmJB+fLmnWXDm5A+RAI+XPkr2GquDQeqfrMzT8jc+HospeObUrOh2Wg105dtVpbTFSYCQJ3y35nrv3WnRwhqZtczgSQ4ugXH+JmDoR4qsFTwnhzTociPyrh7hUpQ4fuBy/hZVToaoQcnW2k9oGIue9F7T7LRUeNZhtToJB+sff2Fna/CWBmOnrnlH09/yqjc8f4acXcuXCVoviWd+A81JhfNw2ORP9cUoxboOHaVB1MNuXv14pCI3ShxOgCS3EEHM0ki5u4gRMXAb4enJRbiiyuwsdp76KVQqOovDm6++qvV+ks4JiZIvN5JM3if+FTN4K6Ixj5K3HF2NqYsB+Y5Ip4skOa9jiO0YmGm9gb3XVXghyNN2e8+icp8fAkVG5bR6/wtPBOu5zy4nYAQI0APA6aGNVQVGiAArqn4xeZESpYvFNECDmtJnstbfg2AJnzOiWnTI3yXdW0J3z96qPUOcZDi0ASbgWve9o2vxSmo0ZJKDXUD8Wh5dPRUq+JDHf8AqZ3SW5Q5kmLHugaEH1KmWts64cGtEdeSicQvqbWkkZ9f499FUbVJN2uE7mPHYrYMAYA0CAMlin/ES4mSU1OJpRc5wgt18Y2Kbq021G4XAEdU7RqOpuxNcQeYS8zpjI0Cw73IA2jxSU2OYMJz116n0Xdaoyo7EMshkBlkI+upXPpmb/Lre6SqMLSWtnpMfJLQON4a52Gd4nPr05nbqp1uwYDDe5ggDjYE6acv4g2NbxJbEhp+E7wec/8AIaHf7mfxG2NGHOOEuHxDaRGkatOo288gzDsc8ElpaACblsnXQA8hrGvo3c8VY0inTgkxroPMemm/JPWfBKrwalWQACepjv1569s0sxrb+hyU97WF4fijDrn9+yrGeIKeHAYdoYOp5d1NSVEXC4DcIlLBXQUJF1CEIQhCFm4zvny+Amnap9miv0e63wHwnBomTqpJUiEIUXMk7pUIbTjcolCmkQhCFF7QRBEj/SgidUoJBkKDMOwEHKAQZmATrM80xXpYqTmtGZBUm2rYazC9xwgid/ot+lhutNnAFwPatEeG+vysI4+ENNF6FcMpuYHazofey3q2Ga6MzZjjP+7KAHEaKNCU7o+lEFjRNuEyIj0XQqPmQUhaEmt0NRf/AIxH2mD58T/anW/FruhkHSOufy5eShVuHW9bNzYPTL+/Nef6V6P6lwGaQ6SOIiNfVa3hfETesMtgtieRmdPks3xCxFq4Q6QZjnlCpK0Vcl1auX/Fx8LpCY2XTWzuuOq37rvGB/aMXRKG5ahJqBriCWPnSYPPmuHAHULthc39rgtXCvcWR3bxI7URcWPjz28Vj721FCuW6jUdj7hbiw4m24phz8joeUhNo4eWyZtMAmQDJueJtr4qMTBVrTIezECoYapUplxawy4CZcAdO6QRaDPsu6pD2tYTk2Y8zr1lUDZa9z9zr5fhZjGlzi50i8xLSL+AsP6WxtrdtGmGN0H16rK3Nwazy47/AE6J6kqKllh+79JZQpMbG8oQpJEIQhSc+WgcNDwHA8VXG1dRrmtTJg/uA+4n5nzVw29bcWwt6wGJv7XGYA3BjPTIbaTESo18a5rcsEgjaJAtbVMNtLcV/FAcCDMEQPKRz6qU+/uzbeASwgiJBl0dYJ21kKr1uYxkcJEbRzkA6XUqgMALXOmTln9FBuiKhDmMjCMxEeen3OgHNWGQCJBImeHvqlq29QkupvIJHf6bHsPJc0LuiAG1qYcAZEZHlExmN4J5ZwrOO6PY9jchlxJgEsMxHZhwmb+ZACqKPELoOLa7Ja2JMQRO52jyHOVa3VhaAzbuAnQTIPOM5nz6Kjhm5RERfTsg+PZty8lfUy6NMvL5qgqhpORz8/lnmu13mJbtqIJO2ycJOoTbWiYcoUaribi1/wDFw9yUjSZzSua0DL7qwu00s7Gd8+XwE27VPs0V+j3W+A+F2NEydVJKkQhCEIXUIQhCEIQhCEIT8M8aEvHCCY2gRt+1neJ2D8Tq1MZanmOZ9Vr+DcVpmm23rGCMhyI2Hp6yreE6W6sk9uT3pa50x+Q1Ou6oalAOy+SkNqFpXpQGVWAkBzTcAjcW046qvOJhhSwQ4Sp0KDWCGtDRM2EXXLnE5lKvF43EGo9ziZk28NgOS9HsbZtvQaxojKT3Oqwt5XdWrOc4znA7DRJUtRkIQhCFwlCE6lSlste4E6QbWn9rJ8Ur4rkg7QPX1Wq4bavFuHAayfT0V3AENYesud+28uFz3QWBp1GvC8QqqpiLvh/j7q2pufSZnICX0jihUqCoamQBuUwWknceOrtvi71vRfHhtEk5roeBg8WoYA1ny+ar9G4Mvkl0saQXOgSATEANF9D4LR3d9+ioNZq8jLlIA39yspQtBeXDntyZMnnBJIy2y+WypHGM4nlZ0/CtGvyGLXdVzqRk4dNkynUDtPDf+V2CCmy0jVTSrlCEIQhCEIQhOwuEL5iwG/PgqriHE6doQ0CXctIB/KuOHcLq3oLi6G89ZI0y6c/IK3U6M7HZu+15McwAqWlxuobjE8wydAActuveFeVuBUhbYabQakakkZ79O0qs/CEU8xEGbg8LAe/yrajxRtS9NJplrgI7wSfn6Qqetwp9OxFZwhzSZ6iQB8tR3VdXDWhohogKlc4uMuMriVJrqomoJAkSdvX+ikLgNUoaTmFJAzCQiCs7Gd8+XwE27VPM0V+j3W+A+E4NEydVNKkXEIQhC6hCEIQhCEIQhC7SuRHED3TF04NoPdyafspNo0uuKbf/AGb9wtZjN5tMgWiNhosLEthejMtGB2PfX5q30VnPYFV0AE3awxeImBvceaj1QBmR91Hq08J1VXHdMvGam0zGZpeRDjciwEAcFouH8DpuaytVOsEAac85166cs1mL3i7w51KmIiRO/LJYy06z6iX33Swhc63kUQiVNIhBQhP6OoAktDKMa9poPAGB4AeyzPH6QYWVBImQY6aeq1f+O1nPa+k4zEET119Fq4Lomo+Osccu9mgG2wud/D4VC+u1o+FaCpUa5mE5rG6dpsbULAC0gm5YDbQbcBryWh4IxxYapIg5c81muL1aeBlFoMgydtZHPso9HY7JTqMa8hz7CKYAiHSCTpqSIUu7sXXFzTdPwt/M5DruoNvdtoUKgj4j/X0UKbSNTPlCtxO6qSRsFNKuUIQolw4hCF0FCF1CFb6Motc45hMARw/aoeO3Nai1gpugGZjXKN1oeAWtCu55qtBIiJ0znZbDWgCw9FknOLjJMlbJrQ0QBAVfrKv2M/8AedbadnTVLDOaSXck9twMwEkXGo5id1zockuozWLjsPkdbQ3H8hbbhF8bmkWv/c2J68j35rC8ZsBa1Q5n7XSR05jtnl8tlWIVqRKqGuj3799EQlXKEIWdjO+fL4Cadqn2aK/R7rfAfCcGiZOqmlSIQhCEIQhCEIQhCEIQhGFw7c4IAm9/Iqu4oWttXE7wPmQrXg+N94wbCT9D6rTL8z8oNmwXa3OzfDj6LJRAlehTJgKFTpV9Nr2NzSSbwJbfY72tvsrCz4V4721Hj4Pv0+ay3E+JGk97AfimB068tFkHE/i//wBpWsxAbLK4Cc5HzT10m0IQouJ2SoUQXcAjJCYkQuYQua9ri8QDfsA2Njab2lQ723Neg6nqYy2z2zUy0uG0azXxHPtutyv0wMpGY1JBgFmQTIIJIMwOEXWaocBrl4L4aN85P4nzyV/V43RYCack7ZQPqsCrSzEucXkm57Tv7stZToMptDGCAFmn13vcXOMk9lMBOpldQhCEIQhRLAllCAwDZCFJIhPwNUNeCTAgg6n45wqvi9s+vb4WNkyCNPVW3Brplvc4qjoBBH25K3V6UH+LT5/pVFD/AB+oT/tcAOmZ/H3V1cf5HSA/0tJPXIep+yhT6VInMAbWiV3d8BDQDRcTzmPnt8k3Z/5CXuLa7QOUT8t/mtRrgQCNDdZxzS0kEQQtO1wcA5pkFY/SlbM+Ptt5nVa/gNsadE1T/wA/sJ+6xf8AkF0KlcUh/wAPuY+2X1VRXioFydkkiYSwYldSpFm4zvny+Amnap9miv0e63wHwnBomTqppUiEIQhCEIQhCEIQhCEIT8E6H73Ee4N/T3VLxwE0m9DP0I9foVof8bj9Q7t6z6fUJ+Kq9WA1oibz53Vbw2zFy8ufoNf7V7xniLrOmG0/3O0OWUETkeioucTc3K1NOkyk0MYIAWGrVqlZ5qVDJKF2mkIQhCEIQhCEIQhCEIQhCEIQhCEIQhCEIQhCEIQhCEIQhCE2lWdYZy0X8NNFV3tnQE1fBxuJGmXny116TKt7G9uDFHxsDQDEwfLnpp9EqVZta1owtEAKqc5zzicZJQlXKIjYXBiducKvqu/Uv8NhIDSCSD3kDrHJT6Y/TsxvGbgQAfuekrisFAWdjO+fL4Cadqn2aK/R7rfAfCcGiZOqmlSIQhCEIQhCEIQhCEIQhNwMGpB+21+c6eQVBxxzoY2ctVqf8aptL3uIzC5inguJBJH+6clP4XSdTtxiABOfXz6+kKt43XZVu3FjiQMuk74enrKWrBVCEIQhCEIQhCEIQhCEIQhCEIQhCEIXEIQ0yEAyEpEGF1CRCEIQhCEIQhCEIQhCEJdYmOzBPMx/C4qNxNLefknKbg1wJ281ypUqEzlaSfy/XCNk3QoigwMYMk5Vq+K8vec+ylTJ3AHgZ/gJ4TumTGyoYzvny+Am3ap1miv0e63wHwnBomTqppUiEIQhCEIQhCEIQhCEIUCCCHNJBChXtp+oYBy967Kw4dfG1eTz+nWN10eBjnr7FO2wqeEG1RnEJq7NLxi6i6QTOkR72+y6n2tDRAUZzi4ydV1KuVxGaUwuoSIQhCEIQhCEIQhCEIQhCEIQhCEIQhCEIQhCEIQhCEIQhCEIQhCEIQhZuM758vgJp2qfZop0cd2R2dhvy8EofkuTTz1U/rvx9/0lxo8Pqj678ff9Ixo8Pqj678ff9Ixo8Pqj678ff9Ixo8Pqj678ff8ASMaPD6o+u/H3/SMaPD6o+u/H3/SMaPD6o+u/H3/SMaPD6o+u/H3/AEjGjw+qPrvx9/0jGjw+qPrvx9/0jGjw+qPrvx9/0jGjw+qPrvx9/wBIxo8Pqj678ff9Ixo8NH134+/6RjR4fVH134+/6RjR4fVH134+/wCkY0eH1R9d+Pv+kY0eH1R9d+Pv+kY0eH1R9d+Pv+kY0eH1R9d+Pv8ApGNHh9UfXfj7/pGNHh9UfXfj7/pGNHh9UfXfj7/pGNHh9UfXfj7/AKRjR4fVH134+/6RjR4fVH134+/6RjR4fVH134+/6RjR4fVH134+/wCkY0eH1R9d+Pv+kY0eH1R9d+Pv+kY0eH1R9d+Pv+kY0eH1S34okyJFoibazOmqQuXQaAIUfqDGrp42P8JJPNEDkgYl3E//AM/0iTzRhby+6p4jF9oyJ0vI4DgFyXZpxrMl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685800"/>
            <a:ext cx="240982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AutoShape 5" descr="data:image/jpeg;base64,/9j/4AAQSkZJRgABAQAAAQABAAD/2wCEAAkGBxQSEhUUExQWFRUXFxQYFRcUFBcXGBQVFBcXFhcVFRUYHCggGBwlHBUUITEhJSkrLi4uGB8zODMsNygtLisBCgoKDg0OGxAQGywmHyQsLCwsLywsLCwtNCwsLCwsLCwsLCwsLCwsLCwsLCwsLCwsLCwsNCwsLCwsNCwsLCw0LP/AABEIAMIBBAMBEQACEQEDEQH/xAAbAAACAwEBAQAAAAAAAAAAAAAEBQIDBgEAB//EAEEQAAIBAgQDBgIIBAUCBwAAAAECEQADBBIhMQVBURMiMmFxkQaBFCNCUqGxwdEzkuHwB1NicoIWQxUkc5OywvH/xAAbAQACAwEBAQAAAAAAAAAAAAACAwEEBQAGB//EADcRAAEEAAQDBgUDBAMAAwAAAAEAAgMRBBIhMQVBURNhcYGR8CKhscHRFDLhBhVC8SMzUjRicv/aAAwDAQACEQMRAD8AxYQQNBsOVeiAFLzGY2o5B0HtU5QisrqoOg9qnKFBJ6q+3bHQe1FlHRASeqKt2h0HsKLKElxPVFW7I6D2FFQSi49Vellfuj2FTQQZj1VosL90ewqdEOZ3VTTBg/ZHsK6wpzO6rl20o0Cj2FSK6Kcx6qFvCjoPYVOi7MeqKt8PU8h7ChLh0Q5ndVM8MXoPYVGYdF1u6rjcJUch7CuzDoit3Vcu8KWJyj2FdmHREHO6pZdweuqgDyAqbCYHHqh7mEHQe1CaTA49ULcwvkPagICYHnqhXww6D2ocoTA89VUcP5D2qMoRZz1Xvo/kPaoyjopznqu/R/Ie1dlC7OVYmFHQe1FlHRQXHqr0sDoPajACAuKKtWR0HtTAAlElXrZHQewowGoCSpdiOg9hRfD0QHN1UWtDoPYV1Dou+JUmyOg9hQHKps9VU6DoPalEBECVQ6DoPalkBGCVDKOg9qih0U2VRid/lS37pseyuUaD0FGNkB3XstSiCsS3XKCrkWiQFFWlqbSiESgqbSyETaWajMhpGWsPGraVGbooyqu/iJ0WpBXUqAKnMupXiutCQirDUJKikysJNLLkYCtu2NKEPRZUJYXk1EXKAFy9gxyrg9HSBxGD8qLMpGiAu8PNdmRgoS5w89K60QKEuYMjlU2izKQw01CIOXfodRaK144Y1IKG1fbwXWizKFcuGog5QQpm3FTnUZV7JR5lBaqyldmUEKprdQSoKoe1QFRaoe3UFSCq+yqFOZC4q3qPT96TJunxnREomg9BRjZAdypC3XIlNFrkJKtCV1qFfbFShpWoa60JCaJfS2nVj+FL1JUUhS7NvR2hpE4TBu5hFLHyFC+RrBbjSJkTnmmi1M4Mhc7QqB8jOzAKjDfOeQHXbQ0v9THYAOpFjvHcjGHkPLnl81oMFwBFW210Fg+bPDELa0lZgSToQeQJ8tcbF8YcHOZDuK3HPmPeq1MPwtpAdLz5D5J+nC7IEC1b5/ZBOpnxHX8axH8TxbjZkPlotEYHDgVkHogF4cGzPZINtdCZ0VgSrAHoI/OvQYHFTOZ/zjXl3hZWJwLc1w7c0xwvAs4kk8wYgaqYI16EeXzqw/E0VMfDsw1Pv34JbxTg4tHWCD4Tpr5aGmxzZ9lUxGEMR12SuzZeNSsem9GSUoBvRDXrTuSEPPeNhPp0orI3UaHkq7eHInOwPyiiBKg0q1wxc90aDckgCJidfWodIG7+CJjHPPwjbXyXb+BAOUjXaPPpXNkDhY2UuYWuyuGqVrglF9bTsVzmEIWRmysRJkcwB5zS8RieyhMoF1r9FZwmF7eYRE0fXr90e3CXWcy7RqNRBmPTY0EGOhmALHeR0No58BiMOSHt0HMaiuv+1T9GirGZVV7sDUhynRXJw9yJCEjXUR566naRypT8XFG7I5wB6H36J8WElkbna0kdQFTewbKYYQd+X6U+KVkothsbJcsb4nZXijuhnSnhJsKHZ0SAlVnDH7xoCD1Ql46Ku5hvM1BCHOOiqOF8zUAEKC/TZUXgFjQ66actQNfcVNomDNaCxFqMokmFGp3O+9KfurDDdnvRiW9BPQflR8kF2SvZRG4obCPVcEdamwlm0bhrDXNERnOk5VLbkATG2pA+dA5zWi3EDxRNt2jQT4Jx/wBN3FBLNbDAHuBszSADlkDLOpG+4rFl/qLAsk7PNetWBp6q83h81Wa8Of4Sy6gj9Oc9COVbTXZhY2VB1BVW7c0ZQp3a4bfSz9IS2jAAsFujMCoGrFJEiJg/OCKoT4yEP7Fz6J6flXIMO+hKW233rXRMuIcTt4i3bdMctluzMItxEMEgG2UYZogEQADKrERWJEx8cjmSxl+o1on5375rYmFstjgPhKqtWimQLiLbWcQk27bW2CFMjSEdrhQEKe0I3Y59RvTJpmyuLi1wcw1djTXoBfd3WgbDkYY9KPp75p9wzGdjhA95rZFtQM2HzOrKO6pUCTLaaa6nc71lzxdtiS2O7ceehvn02VsyNYzM7QBWcO4c2OK3Tfe2gZWWx2QGikTnJJFyf5ROx0Na8GEZhh8Tbd1/Hu1WzGY6O06eS3CqAIAqbVkCl4oNRA13039amyuoLPfEVtLQLraR3uaaiBoPE0amByneNt6tQFz9L0Cz8YWRtsi7WZw2Fe5v3V/E1dLg3ZYgaXIi9ftWlYAg5dGI2WPFmblHPpOsa1kYviYif2bQS7TTl6/hbuC4M6ZnaPIa0jfc+iHwvDVc59wYIMiCDsRzgjXWNCPloRYl0jQSK6jmPHRZk+EETyAb6GtCOo90hr1nE81sLlLhYdsjq0QYy5lcAEakjXnsESYUyuOZ5rQ7DSr+WvS1pQ4+DDtGRmtUe+6/HVXpwjMSX70zoRIM7yOfpVplRsDG8lkvc6SQyOOpNpL8VcLDukqGWRI5dRHSnxnSkBeWPzN0VPC8E4Y9ncvMFAGR2cgq7JMO57kBGOXeD75mNbh4mhzmgHUjbcA1Y5+7W5w+XE4glodY0B8DvXT8bLQ4jh6kMRObUjWRMe+prLw/F5WlrXAEbdD+FpYngcLg57XEHfqPz80ltEyA4hicoX/V0naa9OXsDc96Vd93VePDJHP7MNOa6rv6LyYe9bzy1x1Yg9izIoMmCq3PFtGhMGIJ3qmYMPiHdtHRPXfXvHvqtVuNxGGYMPMC0adxruP4PcrsJwdTbU2ciWyuZVXUDNrEgAbk0o8ajiOSQHMDRoUPEWbVg8DmlJka4UdRZJPgdAFD/wAGuQSYEToNWPoP3Iq1/ecJbWtdd+QHieXoqX9lxmVznNoDzJ8AN/UL2G4Mxg3MyyY7oBOvM66DltS8XxqGPSGnH0H01TcHwKebWa2D1P108/RFvwBeTsPUA/lFZ7P6id/nGPI/wVek/phv+Ep8xf0IQPEOGdkFMzMzpEER/X2rUwHERiy6m1XfyKxOKcLdgchLrzXyqiK/KW3ErRWUCg7oiuRhKcee8PT9TSZN1ai2TZbAyiRyH4imVoEkPIJXnw42ge1QGhEZCuDB6BssLmy5iO7mImC20xr6VHwjTn0SyXu2utr5WtVw3hIskNbvM9th3iAVV9DkhNZgn7RBGteI47xVk8b8NIwtoijvqD/C9Lg8F+ns5rvdH14taCrvfDq4kFicjZh3gB3hIzSOfdGnn869PwPieIw92SWdD9un0VLFYGOfXY9fe6r/AOjiglLmdp2ZQFjUxBmfsjXTf0r0rOPte4B7KHW7+wVB/By1tsdZ9Ey4Dir11CMQFJgIcgGWQpDB1nMpIjTKAJisriEUccmaN138Xz0rw8bWnhpTNHbmkbijXLRLOJYbDYe9ZttYUWi3jyj+LczZBccnMy906DUkpyUg3sNicTLE+UO+Joqvqa61zSHQwiRseXTf+L6dyIwXCgrMMJnw4R2zEwyOxIBVbJPhjQt3dQInWKsszjGHT07MNOunMnx5aqywWfg0q0s49hLltrbXBamDrYttbDAESXUsZIzaamJPWtLhDonl2XNY/wDRBrw+/kszimcFo5HoieGYjEYQI1i/9Q15WaybSMPrrgFwBhDDVy29aUkbXn4hqgw2KeKb70X0m7gixntbg1mARHptWYHdy214YIyPrrhjzXXnr3df6VF9y5Z7iuGJukG88KojUTrEyCum34nppch/ZdLKxrxnojZDowtg99m/3Rp7AU2iVQdIKWA45jGS9d+jtpdGY7t2dxWzOQJ8LgajSMp60mfhsU72yPrSwe8EaeYOyv4TjMkEJjGuoI8jZ9/yj+C8URUi6qzqdhqTuauDDBoAHLqsZ+Oe55PXpt5dyD4pxUMe4qjzimNhAQGdxWgwHFpsWxJBbNJK6kI2VgOmogHnv5VkyRuxOJdF/g2rrmTqFuMljwODZLVyPuieQ+nP5pbxLGXrhBt6CdDmGveyFdjzOoMGD6VefJC243HXn4b/AG36qjhoJ3VKwaHY9TeX6n0T3h/8NRIMcwCP5gdQ3Xz5DavJY2Z0sxcffh3L3OAw7MPAGM/2e/vV7pIIOx3pBkNgjkrAjAtdcTvr667Gfzocx6o8o6LjLMf3/fI/IUccz4wQ01e6XJBHI4OeLI29++R5LtKTV2uXL1cuXq5cs9xDDMrtLuVYyoZyyiBHdB23r2nCRh3Qh0YGYCnaa+yvn3H5MU2cxy/su29P9j5JXiDFaqwg5K8Q9cmtCT45u98v1NKk3V2EfCtQid1fQflThss5ziHFeIoaUdqi+D2rPaqbtwQSRbtPcydo2hU3LU95f10nes3iU8kUBdG23AaaXS1uGxCR7g4/Be3UjbTom9nhVtSwtKLeYyRaVUBiQPCNYBO9fNZuJYjEuAk+Ktr16d/cvTBoGwV6YE5guZ5J60kPeX5MgvwU0tDg8KLYyhmI08RnatgUBQFIlYzmQIkdelWGRMdGXF1EcuvvwS3PcHAAKl8KGfPncbAgEAEDWDpP40IeWDLQRUCbtD2eHuGYvd7T7he2s2xmmAVgH7ImJOUTNP8A1LQ3K1uW/wB1Hf8AHqliLXMdSNj0QeIsthXv31eRcjLZIEC4Nc2beDLSOkU6KsUI4K1F6/8A1980txEGZxO5+tKV3ErisK5Uq7qG/hMtwLcUaAFCQeUiToaGMSYTEt5C+eljnvy712IYJYSCNa+aDbDhLNskmTcsnu22u7XFbwIZjTflvXqy6zosbCt+LXv+i+jYRiUUneBMiDtzHKst9ZjS3mXlFqOPeLbGJ01ggQOZkmB61LBbkMpppWVLAyw1Bkgncr9n8Iq8Fgym3FfNviDirrdZVbu1caBSp1aW8Mz3HyqpZj+HmTyHUnSie9rG5nGgoML3mmLQf9N3MoaZ2kCec6A8/wD9+eeOLQZq1rqrJ4TiMoLRZOwQ1rAjMVObMNSMpBA6kdKvtljc3M1wI63osyaLERnKWG+lG034TauqFS5aGVcwS7aYOjqSzAsviHSVzCT7ZP6mPDSvkDwQ7UtOh000/n+V6Gbhz+JwRxFrmOjGW9C3buOutag6a2L0TDD4drYuSBpcNxSp0ZYAIIJ0aJHTY+mNjMS3ETdo29QBR5enK6K9Fw3BPwWFbC+iW2bGx6786JCYI0ieoFZpFGlrjqpVClerly9XLl6uXL1cuVd+5lVmgnKCYG5gTAnnTIozI8MbuSB6pc0rYo3SO2aCT4DVL7XHLZtG73suhAy99vq1cqEGsidquO4bP2whA+L+SL8Cqo4jB2RmLvhur7+n2SzG3czuQSQWkakjQBdAfDoo0EV7HBYZuHgayqNC/Hmvm3Eca/GYlz81ts5fDlp3jfmleINWUljaSy+a5PCU40975fqaTJurcWy1Ni5Kr6D8qsN2WTI0hxVli0znKilj0UEn2FC97WC3GguZG55pos9yuy2rc9piMr8reGdHvSpHPVbcHck6bEVmz4gyjJEzNfM6N9efla1sJhXYdwmkdlG1bnX5BRxnF7l2MjPZyiCwKE3OUwVjzmATPIRNDBcBhjL3SgHNyqh4eHdr3qxiuMEEdl0196Ir4a4lfXEorObttyVOeC1skSrK51KkiCpmM2lDxXhOHbEZ42gOb8x0/lP4ZxF87+zf0tfQRXl1uqLzyHuabHko5j6C/wAIHZuQXvzqSAT3LtQknGeNtbJt2gDc5swlLc6iQCCzbaAjzPI6WD4acT8bjTfmfD8qhieIMgOQauSjB3WxTAsls3kRlyubhU5iZLd1YXeGXcjQNlBq66P9CHakNcdDQvy317j46IPhxRDgLobX4b+/or1+Jh2GXSzibTIr2QphcpIAEjW2VUkERpzFU/0LpMQDeZjv8vfMdFYfiMkOYCiOX2XsPxhmu4dtl7VEuT9oXAyiYGk3DbNb7YWxx5G8hos2CTNIS7n+QVuPiTjDYZFFpFe63hVnyKFG7EhSdOka1Thi7Q2dlp4jECEAdVkOJnR8Vii1zIAxQO3ZLl5rZLZQBuWIJgE61brKMse6zWyvmf8AEaBXG4h26nsbttu5LZO8BI0OYHQnpVXDyyvfT2UPuoniYxlg2V85xqEliTJk7Df0rXGgWS1wvRaD4KwLoSzpcAbIQAo1GsFucGQdwNAYOkYnFJ2uqMHUbrewMNNLjzWzwF83Rd+qKIIyMSPrDEkhRsOXn6Gsp0VMonf5dFoRSZJA4cvZQT4VncF8uVTmtlCyuDtDHYqQWB+WlVmyiNhDbsiiOXvaluvh7V4c6qabB5++uyLRQAABAAAAGgAGgAFV3OLiXHcqw1oa0NbsF1hOh1B3qAa1Cki9FO1E96Y12320/GKltXrsoddaKQVe9rtMee8cuuX8amm2dUNu0XCBlGvenbyrqGW+an4s3cuuqzodIPvB026xUuDL02UNLq13USBl3707eX9/mKEgZe9TZzdyquvCk9AT7UcERlkbGOZA9UvETCGJ0rtmgn0CzYxN8kFr3IgqltVUzHJsxGx58+Ve4i4LhIqIBJBuyfxS+dYn+psXM1zQAARXXx3RvBwtzDvvOe6G12ZGKjpyVTB61i4qd8fFg7vA25EeZ67L0WFwscnA+zv/ABJ3579QPUpUzqVlSD6TKnowIkGvT57JFHReJ7EsANg30++n0sIG+a5MaEsxBrk5oSnGHvfL9TSZN1ci2Tnh2OZRCsVlYJAU6aad4HoKNzQ9oDlWDjG4uHei7mJe4CHuOyndcxCkdCqwG+c0HYxg3lCB2Kl2tcVgNIA6QAKYqrgTra81dagBTsYgoysFd2DIbYtxOcOpG4MggERHOk4phkiLOu99Ff4bI2KcOPu19PsAOofvDOg0OhAYT6g614F4yEt6FeyU/o4mZbw5d+XUj73nQtfSgi1BLABXU90AAEzprvzP9OdOJJF+Ovp780PNLcfwMHvIT5hj5bg/vWjw/inY/wDHIPh6jl/CyeIcPfIe0honmDp6Hr4qPw9hWBzwptlO6xQi5mJGYSfsQF6ag8oo+MYlshEYOoOvTbQ+KbwuAxx5iP3AHv8ADyXfiHhStbe4qlrkqQd2C6AqvMLu0Dn8orcPxjmSMY4gN1+fVPxcALHOAs6ewsRfJIIkgGDoYIKkMCDyIIBr1drGbYNhavg3EUa0v0i/2lxRGdoBKgkgGOeup5mTSXNIPwjRMe4PNlLePY0ucqOcvkYom6BBltJBZZVKo7KNdAxA86MELnMtU8SwjrDreVncdorgDvOJMidwZDbVWhxDXudGLGXRNkw+VweQCbv+FqOEcbDICwuw1ssM6quuocdQAY1beQRoawp8MWOIsXf12K2O2BYGDbdK/ha21y0wtR2Cu2QhW8OYymdnB1zk6L9ryq7inZXW7U1ry9AlwMzUL08loLeHOcNkG8z2h5wScu28/wBJisV7g4Ebd3v0Xoo2kUd+/wDCPqtSs3ouVC66GqkykbiJ2nSaYYnirB1ShiIjdOGi5S0216ibR0Kh1gaLlSWENDu8j0r8qA8Fxb0APrf4VuGsF2yiJgnXy9BSyQBZQSy9mBoq71qCVYeRBpkcjmOD2GjyKhzY8RFTxYO4P3STiuHVR3BBAkjqpJEjrBiekivVcJ4nLK8tmN3t4j8j5g8143jnBIYYhJh21l38Dz66H5HoEpwJa3duZfBctMXWJHaKURXHIGHg9co6VoYzDMlmik5h3yon7KjgMY+LBzRHUZdPEmvvfsKN1WFXS4LKaxA3rlDaaGpdiDXJrQk+MPe+X70qTdWohojsK2nyFNGyqyjVH2X0rlXcNVwmaKly9nqCKXUj8GoO8k8spIM8oI2NCe9TkdYLDRTd/iK9YCWVcP2YKlnhiwBhcxgSwAEnn614zEQxumeQKF8vmtrE8SlidkbVjfxReC+LrzeJbZ9Aw/8AtVV0DRsug4rK/cD5/lN8Px3MZKeWjfpFQLDcnK781fbisxzEJvhsQr7b9OdDPA+Kswq/BWoZWyXSnZsqi5VEDXruxJJk9SSaW55c7MTqmgUKSbF8dNu4UdUtjMALt26Vt94AqBKjM517gPz3i7Hg+0jzg33AfF9fmfRJ7Wn5aWT47etpddDE5iRlPd73eEegYCvRYF+fDtPQVr3LHljLZnD3qlZy7yPerGdF2aGv40RlVgPPejDSUskDRTwmPa2wYEOQdjAnr3iGjnynpFBLG57SAaUwuY02Vo8FZbGDMbDATmLgxbUc1UsymDBGi9DWAYnYWYZXaAUb3Pef9rToSi631TdOFWgOzWyjd8sVabne0IaJPQddztrVF8+IOIzFxA9NOnv8K4yGLJQ3R2Hs2VE21t2WklslpQW/48zVkSkG9/NAxhBVww5aWFyRuQVC7zt+FInjznNzV+CcsFHULti2GMFgo1JJ8qVBEJHZSa5qziZjGMzQicLZAYMCzDl9WeegIM+c1pQYIROzArPmxLpmgEDqj/pQ+6/XwHp+dXaSELdwatquZSSYBXSRM6RoNCazsXh4mtLya9/dPjxUjKaNQq2wioRmzEiNhM85iNtKpwtY8BzU50z3AtcV42kP2XGv3WHsDyprogd1zJHN/aUVgbQDSi6bEsCDvrBPP5cqo4oMAq9e77oC5zjvfiicbhkYFmG2pI3IHKqsbnXQRZi3UFYLil4/SbKrrKXUbUgDtAHBJHnZXfSG869Nw+MR4czu/wDQrTkND9T6KjxPEZpP02/wa61qa5+V+aFvXcp0UExBIIIHUAjzAn0r0EUna/8AJy5fnz5d3jp5iSMRN7MHU0XePIeXPv8ADUS9eY8op1pIYlWJJqQUQal18zRIwEpxbd75fvSpN0+MaIuyDE+Qo/8AFIdWalfbvHry6VAd3oHMHRXiTqD+FGL6pRyjQhEIs1KWSrsLcNo5xPdBYQYMqJWNDrIFA9ttICbh3gStvqFzEaXW1BIY6jbeedeOG2qGe2yu62U9wuJGb+Mu8aWo0zbxG0AHryoX6c1dhkBP7vkjkaWmQZA1AjkNI8tqqPNlaDDZTbBXIMj+/anfqG5CytKA2Hmb5WedEqwxpDg7mguO8dKlrSs6NpmuqLZA6ooae955YHWaucP4b2xErx8HTW/shxGN7P4Qfi+Sy2O4g11ct2493QL34CbQT2Y0k9TJ1Outb8GDigNsaB9fVUJcW+Tc7II4AKgAUL5aADWdBFNkfpSGKN5kzuKoxKkCO77e3KktBJVxxACGuYMLuI0B1EaMJB15Ec6cHdFX0XsPaUuoOYgsAQujamNCRHOodMQ0lS2EOK3XCOF2eHG5fTtXZ0jI0hWbxKSygDrqdAJ6VgS4mTEvEbgNDuPnuttuFZDHnDj4H2EjxHxczd9wLJJiUDOll1CH6wk5mRw+4UEa770UvDnCQFhutSDoCDY06EVetjqqols3tfqn/DOOo1uXhXW52TrbuZgGkBRnEcyNCJEkGqhw+oA56iwBp9NFcjmcBY7h7+az78K4gGdxibOY3e0W3cBdRl0UBmEqMsaAct60+zhLQ0jlXTxRtwz2OzAiwU840Ll3BtmCpcC5mGr2pUEkMPtJodCPkYqlhsMIcQHXY79/4I6qxjJS+ENNg922h+hTf4b4uuKwli6ly3Z7mXIuio6aFAu0D9tKnEukY8tHr9+ncd1QiYHAG9uXv1TDD4t2IQ3kmRJKqNyIiNCenWqpx0kbfiGqZkLjSe2rMEGcxiJgeU7DyrLnxb5wA6k9sYabU3ymQY5TrqJ29KQ3M02EZAKqNlepA0+1vO2p2+VPGJl2+yiu9WiACFEkCYnffmepB1pBJcbdzU7DRYC5xdnxBw99VS5c7TJDKQWzFgj5R3D2WUiWkzMV6KLCxMaJmEuaKvQjzF763yWa6WR4LCKcdvPw92gU4ajG0tpNLbaiITswCjodQPC0QfbStnHYlgiIvU7deoKycIx5kJPnarbHakZIgkakHarkZJaCVUewBxpA47FvG+XXpNGVLWpNiLpMy34CuBR5e5AXw3X8KaAeqH4eiX4nf5UMm6ZHsmOHPdHoKYNgqj/3FXo1cEshEoKJJKmBFcotXKRz2qEOvJG8HwIZgjMwIZBbvQuUKQQgfbMQyheveE8q89xHDBj87Oetd/Na0LWYtoedHXXn3haDEcJxFk5g/aAglmCKMuWRsfJm286yXEqwcLNE7Nd+XvqhxxtFaHvIGAJyypf72lsDMTzgAmobh8RIAWNJB51orDC4CyVM8YDIDYKuWJGYgwhAUnMsAz3l7um9PwvDHyTFkvw0L7yL5JeKxow7A4C72QT4cvGbvN5Afia9U0NjaGjYLzjGySPLm6A669T0CCxlnIIAGbkJmpzWrjI8hzErO4s3GMnX15VDsnRXWZ+qEDFfEgI9f6UOVh2CaS+t10YpRpkga6BtBO+kaV2QcghzP5n5I3A4Xt7iW1zrmYCYMqVgnbmpK6zpIJiq2KnbBC6V2wBO/vdPw8b5JQ0DnvS+iWuH28qrdY3soUA3nDjuiM4XwhvOJrxkOOxT3OcBlBOlCj4XvXovVMwcRrPrXUkj02UMbwPtUjDMlh5kuggsuWMjFNwe7vOw6VZZxEYcHtwXg6UT+UnGYEPy9lTa7ll+GfBONtrdYOiMZDWnZiriJFwPbOjA/lr5X5uNYNz2AAkHmNx3UVnw4GbKQ7356ozhuC4glwNiLitbzBmAYSAMwCAKsQSwOs+GrLcXh3uDYyb7wrJhxbW2/buKe28YFbMQF5ldpGXb8jBG4pjzadsz4kfgFU2wbAtC2/eDWwAGBI70BYJjN+FAR1SmhpFt5piM0Al2PIxbzH8ATXk/0jpJyHt0B1JvYdLVtr6YNVZhroVgSTlGu0akc15VjkMZjSxh+GzVbeHlt5Kw4F0V80dbxFl5hlMwWBbeNjB9B7VrntGVelWqNWrFt27ikaMpAU+i6gfKaCOcn4mHmfXmpLa0Kt7NQxaBmIgnmQOXoJ/E9aK3OGXko0C+f/HmAVbyOAAzZiYLL3spXMIPRjOv616rgb+2idG7UCq/C89xV/6eQPHPf8pXbD3UUXtNDmVdLbHOSHjU6gIYJ0n51qR4RjHF+5vQnwqvqqUmN2a3QV9dVG/g45/jVm0m0K6kc6ILrQl8UwKLSvEpTAptKsUNfl+9Kk3T49kRZfQegoxskPGpRylMs5oYR3WAGaSf4Zk5iNNCBoCeVCXODttF3ZBzC4HUbq21d9fajtVHMV/aeR9qm0vKr010/SotAdFNMKTseqlcxEo4hgNwCCFbbdQNJpcsQkCZFjOxsHY/Xkfz3LafDfEb96wQWsvcSUbUzpsXUbEiNK8zioGxSlutL1WHlEsQcOYWcwfDLmRmYKnZgk5gRqAZC93edPmK2v1cUbWtGt0ABX5WF+lkkzE6Ab3Y+inZxiq7FTcXOACL6KtpolSwa07tazBVEsANFO+lJxAdmzuaNNAQfiq+hAB16HwVuCCN0fZh2Ya2COtXR121q+ZRV8uBKh2UzqEjaPER4d+dOixUb9HOGYbrMlwk8BIaDl5Hf5a0kfEcNlIuB511BIzKavggjRKhkcXZZB9aQV3iAH2FbzJP6GlNZ1V95N/A4gd1fhA3sQrT9WB6f1qDGAnskfWptA3nHhygf8agtYOaaHPPJfRvhC8i4ZD2r3GfxM4cmRK5AWJMCCANNvOvJcXmdnMbBVeHjfmvScOga5oc/n75LTLh1IEZc3MaT/e1YDMU8fv26rVzNByrtm35afMT7VbfD2gBtC9wOgRNzBQmYaaTMkxm1Mgn/UROu/KlSYZ8fx3bRqeR0/0qccwJo6FJOKcNa9aZBdytoVYQIdSGQmNYkbc6CDjUUMgeGO9PXmrU0ZkYW3/vkk/COJPiLeYCHXuXFBAy3F8QgiRrXsnAbt2Oo8FRhlMje8aHxV1rArZt3Ht3LtoeIlHUojcyttlyszdPPQCmN+MURf1VaaFsRLgavVJuG/F+MtlWukXbe1xFtqGIMS6ldWYa93n7UnF8LE0b8hpxBq9RtsR0PqqMHEssgD9ltMFjO3QXLRBRpjMrA91ipkHbUHQ18zxGFGFkMM4Ocb0RWov6EL08cvatD2HQoLi/HksSHtteYZiQiyLY0IYyd8p5TMHSt7gvDMTimueDUdVqTqe6u/e65bqhjMdBA4Mefi97p/hLzNbV7DDs21DHKoIMd7+H1MT5b7xb/TtYGxO3Gmt78+aXnzEuGyCv/FuTPbW2bl1FQ95lRWzzBjxQMupCxqKZguFTYii8gAk7WdB9L5WdVWxeOjw4O5qvU/XyWZxvEnvXGa8Lc/VlcsnKO+GTcGJNszzjYV6nDYSPCZWNcdb8zob9BS87iJ/1Qzlut+gr8m/LXRRZ9I1P41dtVMnMqkr/AKWqUVqLWGOyGiCguQeJw7D7EUxqHMk+KFNCMFJsYe98v3pMm6tRbLlptB6CiadELhqiEuUSWWoq1dqUhzEUl2uSS1EJcqUshWm6RUIMgKibksH7y3BtctsUf0LDceRmgkja8U4WnQySQ/8AWa7uXvwRicXvCQ//AJmyWUsl0s1xQCCcpAg7TBXlvWdPw1p+KM5SNq92tPD8SzfBOL9K+ZRWGwyXrhNplFpixSWgZRzjfqCI30oIcQIYR2xOYb6ffZHNh5XSnsm0DpvpX4R1j4cCHMhRJ3CjKSd/ECJGrUhnFo3btNeqKbA4kgBrrPOyRp87SzjGFcBgYJ5s2pfo07mQBJ5mTOtXcI5kjczfToqmMmLZuzcDfX8LN4i35RV+wUsabqmxlVu8JFA5lqwyQgaIm9jbYXICwScwBygzEGDGk9PKkmAXaY2eYtqh6Fa74H4sl1MgU57cykgBgxJzgk6j3IgzXmeLcPzOLnGr58+lL0GCxjms+Hl5LR3FOriREECVLCTyIB8xqdqzocJG2Mh+p869nmrTsTmOYIo4O3BLDK2m4kliNxBjenhpGg2U9ocvv8q7F3zlCm6uuXMgUeGPCWB9NqTjQ44dwjGtaJcAtwJ2QN7BppssnQxm1I855D2FeYwLpZphH68qHl7tac2VrMwSrjXBlW413DOj3L0LcNx8qjJs/cG+kaRXu4cUQ0MkByjagsxrCwksqz1Ne/BZjjGDuLci9dN1hB7pm0JEgKJ3E8xz3rXwha9mdoIHfuVj8QmeHdm91nmBsPueSHtrVyllONp38J8TFprlh2ChpuWSxAGZiFe2J552Vh/vPSvG/wBT8JfNLHiIm2T8Luem4PhVg+S9HwbGgROjcdtknxWIdGM5swnODElhMzOsyDXr4wxrWti0bWlbV3LzTg55Jl/cd76pzw/iV3CPc7EtcRbBYWmuQAqXFM2xlyiUvE6ATlFZWPwkUwjugXO1NcyOfmKWxgcS9geHahtV4f61VnFuPpiUtsjd+BLZRmyGSVclfEG5cqVwrC4mGZ+YUyq8TehA6Vep60NlHFZIZGNA1dd+ArmfGtO7vVd2wuZXAzIwW28TKt9YwfQabEH/AHL51exeb943br61p91TwzYyyimPDMEyAXBDqdRBmR12p8UokYD1VWUVtqirvEDI7qgTqCNY8jPWKZ2d81V7cjdqqv8AEeigU1sYSTK/olWKxRbeKc1oXB55rO4+3TQrLSkGMHe+X6mkSbq5FsqUOg9BUt2Ru3U1aiQEK5HqUstRNq5XJTmoq3dqUlzUWlya5JIVmldail62CIIMGdphh0MdDrqOmsSJHNZqkTo/gzGiNk/4JZS4yuQO2V57lsBtUdJuEDWcx6eGawuOYwxtEIbebc+Hp91qcGwuUmbMa2AuwtGWZG1315R1FeTnxbYKJF2vROGbRDuAwIYZpkd6GgH7sjQ+YqrFxqRjaqzfWtPJC6Jrt1kOM8CuoxgF03UoAxA6EATpqJ8q9lw3jmGljayV4a+tb29Tp6rDxWDla4lrbb3fhZ/EWSCQRqNwdCPUVvse14zNNjqFRFtNEUvWba86F2bkrLC07ovC8Nhg9u46XF8LK0EfoR5ERVZzBIC14sFWe27IZmpsLF4k5rlx1I174T27NVPymKhmFiadGD6/VVZMfIWkZq8v9p38K4q7nNtr3a5LalEuFsyglgYK7xlA57jrWFxpzMKGvYw/ETdVQ8enNbXB5n4m8x296fRae7bRfFq+hE6COXXT9RWbAXPYHEVa2ya0tU4jEmQMq8iAuaTqNtN96CTh8WszW/EOe2p+XelumJIjHsIDjvxEbalURjcIBGYDKgk95wDLbaA71b4ZhJsSCZDoDVj6eKqYzHxYXTdx2Hvb6rJ3b1xiSzKZkmRqSdZJ9f7FeuY3I0NGwXj3lr3mQ2STZ9+6VZI+dSpANoXE4YOO9MeWhHmDuD5ioItOY8sNhLuKcQJJjvNzY6knqT1rg0AVSNrS42Vd8LYwG/bW5AZYNm5AzARla0x+0hBAynlzGUVk8VZI2MyM1AGreRHUDkRuD101taeGeB49fz9E9PAkF/KzFQ5dkA0GhnINYGjqAIP8MmRMBB4rWDE8fx7Ajn4nnvv4pfYAylhFD6305JnxXhyuvZgBUC+EEqQCXjvjck5t+YnnVbhmOc5nayiy9xyg9G0DpXI/hMmi1qMgV7pXYDiTqFQMJEqFfQkWyVzd4mZCk7zrruK1f1MUejhQ7u/0oWa2WfLhpnHM0+SKvYlG/iJkPXl786dBiYZiRE8GtxevoqUrJY/+xhHfyS3FLHprHyMEeoPKrrHA6JDmvG4SzEtVgIaSfFGiTmaJJjV73y/ekSbq7EfhQybD0Fc3ZNO6kKlQrFNShKvtmpSnBE2mqUpwRKGpSSFchqEBRNkE+ldSU8gJ38PcUa1eRWf6q7CeETaufY1IPdYkj1IrF4xgxJH2oHxN+nP0WxwfGU7sXeXv38lq8Xh2V8xhpJOvOORFeEfhHSSZ7sdD9PBej1CFL8oGxHnqZn1rLfmj+BzQDXs/hSvNc30A9OW37fiagyBxOgF/Lb8fMrlkfi66hdVAGcaswjYjRT1PPXbTrXt/6Sw07WOmcfgOgHfzPd0WLxWSMkMH7uf4WeyTXsaWQHJhwd4aDQuA3UueSKT21bk/tQJbiAFf9DhrV1B9bbuJzElGIW4JOkZCT6qIqrj2s/TPzdPny+aZwaWVnEGRtFg7+C1NnECe93hrsRJJ858q8WZ+zFvOgX0iSJu4VV/LcbLlMZtIDSO7vmWeZNRHijNLUdFuW777rY/euvRVjUYt3X7LJfE3DVtXnzE6hGChxmCsMugJBYBhyJgMNK9Xw91wAEa2R9/uvKcSB/Uuc06aHv2r6j5pWqBcyMrDWGDa9Ok9BV6NzHtzN1CoPMjHUdCpCyh1ge1MyhKMjtrVeIECAKmqXNdZspXcw3lXUrHahRTh6nxiR50QFoHzuAtq1nD8Pcu28hNi+ARAxAIeBMS+VgWExmgaTNUnYHsyTC4sB1IABF89COfPVQ3ikZoTNN7WCmjYEo6nsGhERVCFWVwC/cOs/wDcec0CCNd6U6GQ1eU+RHT8fLmrDcZBlNSEX1Hd790uPwq13TcFu2FKFR2jMytMQATp3S4lTpPlr0pyCpHb3sPvurGAM+LDjhWOeG6Ekgcunz/2uLw/F2VeyFS6QGa2XvFmdMzQlyUGsab+8TWc/huHdN2jTlzcgK26a/ZaEU0jY3Ei8tA/RLmtXNWUFSWzNavIid0d0oWTViJ0cTsDtIrVghfXx/u/9Ak+eu18x5LLnkiaaaBl6AV/s77IS+MwBAKk5pVhmIKnk66MCIIPyMGr8ZfqHeqoSsjB+A3722SnEKedWAlAjkk+NXvfL9TSJN1bhPwoJdh6CubsrB3XRUqFNa5CVdboksom1XJTkQpqbSiugE1CjQJ3wpsoysPRqi1VnZn5q/HYVXUhlkHpof6Gp3VaN74nW00mvAsa/ZOt26zLbylHfxhSIKsR4tV3jpXkOMQxwYhjY2/uB9RXpzXseH4wvw5kl0r34pibyxOYEHYk1hY3DOmZ8A1C0GSh2o2Vd/F20XM7qq7STud4AGpPkNayouHzzP7OJpLvevcEbpGtFuNBYrid7tLjvGhOmnIaD8BX1HhWEOEwkcLtwNfE6n5leTxMglmc8cygq0EqkdgMGzGdhQOciDVocMR4T70AVacO3Chjw1trdzIGVGGYmNUYFDE7EZ80+RqpjoTLC5o6fTVXuC45keJbfPSvFOb1zJH1eViTsA35eZrxjo2yCnGx6L6Uxjf8hSPu41kssyoivl0VrTwT0J58zFXsLh2lzYhoD3+/HVYnEJ2xRukGtWeiynBVL4h3vMpKW8xm2mbxDKymIWIbQDmK1eKt7KFkUQPxHv8AnzNrA4dL28j5pSNPl4IW+xYs5JJYsYhdzsJ020+U77HWhi7GNsbeQpZT5BM9z3aXqlN5jOoj508Wd0s0Nir8Phg3X3oHNARMeeatOAUfL+/1qA1G6WlDFYAZDEyNtelEGpQn+KihOD49g6qNyQBrGpMDU7UbnhoJOyJ+CMzgxgsnZbE8aYCBBPU7esH9RWPiMeHNqOx3r1PBv6KfFMJca5paNmizr3nQadNUue+xiWJiSJOxO5HnpWYvoLY2NvKAL39+Gngi14o5upccyVygnmygsdfPvt703tXGr5e/ss8cKgjjlZEKzjxo67eaeY24rKGkQwBE6bia24HhwDgvmWMw74ZXRPGoNe+5ZfFN9YMtwHKysyEpqkkHQ6nSTprIHzfKQW5Deu1dffySoGEHPlFBJrphhIzKCZExIAMeepjmNDVqRriKaaVaFzAfjF9Elx3i+X6mlSbqzCdEAo0HoKhuysndeqVCmK5QVdboksom1UpLleKhLKsspPOuQkpphLbjYyKhIeRzTJX0138q4WqcgbyVN0RauZSfFaDzHh7xB26wK83xj/5MYP8A5dXqLW1A4/240P8ALX36LTfDySu4Gkydp5fnXn5g7UNOq3sDqFnuOY1WchTMd0nrB1K+X5xXpv6e4e7B4cl/7nm/x+VhcUl7fEDLs3Tz5/hDtilygQPatqktoQTXhOwrkdI3A3C5gaVBUEJj9CZRO4ocwQmNRDZ1a005XVlPUBhEjzowVUkjAcJG7g2nXBviSwlhO2u2xd7yv9ZbUs9slGhWYETlmI515aXAlkrmxtNX0J05cl72LGiWFr3ncdQk3xFxYXmHdBVSSrNbhtZ/1SNDHXU9a18BgzEMztz9F5riuO7d2Rh+Ec+p/A98kiNtGYNlEjYxtPStOllguAq0V2kDU1yjKqWKNvXLjor7d1VGldSXqhr2L1qaRhpXreNG1SlujcgLM28TaZdjcVdgRF36s6HoHn5VXxbbhd4Lc4LNWJjJ3sLUJdT/ACpgW577fZPfOg0zCB5cq86NdAF9Vktgtz6Gu4HPb0+ail+2wJVFYQ6gpdLZXLSskEglV0ynfc1Lmlv7hSVFM2X/AK5Aaq6rpr4Wdb9F67dQzFsrJaO+TAIAA21ggnzmOVDYT2teN3Xty97ptZuAWZAyqzOyrObKsgRJ5Zg9bPDWktJ5WvnX9WzNbimMu3BozGqvp8kjxd8MfPWD61shtLyQkJ3SjEUZRBJsd4vl+pqvJur0P7UAmw9BQN2Vk7rjCuOykGiuBfL8aGj0REjqr0QdKMNCU5x5IhGiiSCLV6NXICEbh1PrXJLk4wTD0qFWkGm6tYSaIKnsvYlT2DnWBeVdCduzDag+ZO3Uc5ry/Fr/AFo//H3XooX1w1pA/wAvyu4m6RbNqJVlGYsTPJoCx7mY1pnDMB2hE7uR07/FTiccI2dk39xA12r+UALQ3ge1egKpM2VN1hyoU5qHZ6gpgTXhjAKSSKgriCm2BxEnxCPWgdSEBynxJQokaGuaShewEapU3FHTa2pncgCT5mnAqm7CMdrZ9UHexHaakMDXImRFq6grk2lRiy0aCuUgJc11hyNTanswVW+LNdakRBR+kV1ouzVRumpRZVYMQ2hDFSCCCsSI9QQR5ERQvYHjKdkcD3QSCRm42Ra4tmPfZnEgwxlQRoCqeFfkBURwxs/aKU4vGYjEf9jyfNM8NxI27gui2CMuW4ADJXTvDKJLKM0eTEUvE4cTMrnyU8HxpwUtF2hrn3/RNeHIl1k76lSdchkgBc+ojuyu2aNSBvpWGzByudWVfRcZ/UGCggMgeCaNDqaukTxrGfZHoB0HIDyr00ETWNAC+QzTy4iQyym3E2UhvXAil22Ak+QG5+Qqw6w0kbo4GCSVrCasgLmPsZWK7weVLhlEsYeOYVjE4d2GndC7/EkePekOPHe+X6mlS7qxD+1LlOg9BQN2Vs7roqVCkK5QpqaJAVYDXIaUhcrlGVHYS6OZrkl7SnVvErESK5UpIySrktgiRr8660hzXt3ReGYfRcSg1ZWtORuQrEd4mNvq26+vIeZ4zG4YmN/KiPfqvQwOD+GEDkfvf0QVyy2UnxAakqvInxaaRJGvnW5hSI8OzPQ097rGd/yzuDNffdyQ6gHSRPrTiQrTWUoXMOai0wBDXcMx5VB1TQaTDBWGygELuJ0/vrQ0usLRYXDqizlHsKWdV1lKMdiO0bfSmgUlE2qGNEhXvlXIdV2PKuXWvR5VK5QYA8p1g6GQYB6aiCNRI3G4NDm1qkRbQBsa96AxVsLrkMehokIB6oLtl+6KlTTlVcKnlFcjGZDVKYjcDeUHWpCrTMdWi2vCL1kgQBNSvPYlkwOqGxXEGRMsw+Y7NmBRJVDpEd07enSq8eHcHucXb7d3VegkxsM8MTGR6tAzHqQDXpZSw3GJk948zMR71eGgVR1E9Ff2LFZIIgoYlJYFuYae6QG5awYqlJiXYgmGHvs8h4d628NgG4BoxeM7sjeZO9kHYe/H3EbxcyeUhR0Ekx57mreHw7IIwxvs9VmYzHy42czSbnYdByHks3xBe98v1NDLunwH4UpTYegpTdleduVMCpQqYFTSG1ICpUWpBa5QrUsTULrRNvB+tSgLkSmC8zXIDSMwLPabqOYNclPja4apvY7ZLgv4crmylWRwSlxCQcrQZUgjRhMSdNaq4vCR4qPJJ8lOBx/6F5a79pVHELOY53tlCTmydr2ioZPhhFgcxM78qjDQSRRiN7swG2lad+pTDiIXPc/DAi9+/r5eaUY+9HrVmlDUu+lsAR1Ec5GoMqQdDpHoTQubac3RRtXbv2S/uaikSe8ExtzNDgnzNCWoStPeuqUIFAG6oXO0SBsIQSRTUm15LTDeuQ2plK5cTa6Aa5Qu5alQuMhjf+/WoIU5qQWJdhoZPzNTSi0gxWhrlaZqEMz1yaAuI9cCuIVgaiQ0isPiiNjRBIfECjbV4k60wKu5gA0R6KWUwSIK94cjMgfPKfY0Tmh4LDzCCJ7oXiYC8pHryTBrzNGYliBEmPXkI3JqYIGQtysFBKxuMmxcplmNn3oEPfpqQxZ/iXj+X6mq0u61MP8AtSlBoPQUluwV926tVaNASrAtcgtdy1y61JVrlFoi0KIBCSjbTGpDUBKKtuanKgJVy3K7IhzIiziiu1RlQPaHiivXMVNRlTbQzoD0qKRAqk4cdBUUmAq23I2Aocqm1O1iGJiKjKoRgvEb1GVCVYuKHWopCutiFO5qKUUhrttDsxFEoyhL7iuDo01K7KozdrtFGVRN5+dShyrjXG3JrlFJZiCGMzUEK0zQIO6lRSaCoAVwRKQFEoViVIQORlhqaFXeEzwz/lHpqDP5+5poGyqv0BCORqYqjgoXmrkTAkPET3vl+pqtLutOD9qWWhoPQUluwVx25V6iiSyVYBXIV0LU0otWKtSEJKvQUYCAuRCUwBLLleknaipBaLxeBuWo7RGSZgNodInTfmB6yNwaBj2P/abRvjfH+8Uh81GWpeZcz1GVECvZ6HKiDlzNUFiIOXg9CWIsysRvOhLV2ZWBz1qMq7MpAzvFDSm1LsV61FKbUHs9DULlUyxrNdSlUNjGADFSFOgYgwT0B2NdpdLiw1daKDY4HlU0llqDxF8EQK6kTW6oSK5NtRZa5FalbwrMJVSQNyASB8xUWOaMAlTTBuQSEYhZzEKSFjeTGldYurUU46gKCLTKQEpjgcBcufw7bvGhyIzQehgURc1u5AS8j3/tBKPbBXLZIuIykaHMpGtMY9rh8JtVpo3s/cCFahpqplQumpRNCScQPe+X6mqs37lpQftQFoaD0FKbsFZdur1FSlFXqKJASrFSdq5DZU1SiCAlOMN8N4pwCuHukMAQchgg6gg9KWcRE3dwTRhZ3Cw0rqcExGn1F3UwCLbETtExG/tTBPEP8h6pX6eb/wAn0T/4c4Y+Hvzes3luJqhFtnQypBVsgJ1B0dSYPIxVfETCSOmOFHfWj8/mDureFhdFLcjXWNtLHy+RGy0Xx1wlruGt3lUyiywdVW4qESVaIEL0G1VMBMGSlhO/pf8AKu8Sgc+ESAbdd6/hfNmrctedC4RXWptRIrkVqJqFIctBwL4QxGKXOoVEiVZzAfUiFgE7jnVOfGRRHKdT3K/h8DNM3MNB3phiv8OcQrLF61BfINH8JBOc6ROg7vlvrVT+4NdqAdlcHC3t0JG/y92mNv8Awwbni/ayP1ekniR5N+f8Jw4UObvl/Ktf/DERpinzcptrG/MA6+9D/cHdEX9rbX7vku4b/DaD38UzL0W0FP8AMSfyrjxA8m/P/SgcLHN3oP8AaaH/AA/w2ZTmu5QO8ucQ/mSBI+RHypf6+SuSb/bIbvX1TXB/C+EteGwh83HaH5F5I+VIdiZXbuP0+isswkLNmj6/VHYzDLcTsioKkQQQCAvp+X9KW1xBzJrmgjKs5x/4StuqphsNh0LE57rW1i2sfYRYLPqInTQzVmLEEG3uPh75KtNhWuFMaB3171Q3DP8ADHB2yGuG5ePR2AT+VQD7k1L8dI7bRDHgIm76p5heA4W20WcPZVhu4tqSh30Yic3ly3PKUOlkI+IlWGxRg/C0eiZJgbY+ws66lQTqZJJOpJJJ+dBmPVMDGjkrwKFEh1xGYkIJA8T/AGQeYH3j6aDWTOlFloaoM16BWpZUGQBJ3MCT6mosogAF3uqOSiZOwknn6mu1K7QLrqCCCJBEEESCDyIqAa1C4gEUVj+KcK4VaJNwqpJPdS45IPkiEwPlFacM+NeKbr5D6lY8+G4cwkvoeZ+gWA45aw6n/wAvde4J1z28oA5azJP/ABFa8L5XD/kaB5+/qsOZkDT/AMLifEe/osrjz3vl+poJd0+H9qFwpAykiRpImJHSRtSh+1WXH4tVvuA/G+HsKF+gISD481oPH/GwoNVJMK9+uf6/lWo8ayPTJ56fhfSOG8fwN5VZblgM0d1mRXDN9kqdSZMVnvhlbuCtJk8DgCCNfBOTh1mQAp0BIAkgcjpqNT70nMU/KN0LiMNYU9pct2wYg3Ci7DQKWIn5eVGHPPwgnwS3NjBzOA8aRWEuIyKbZUoRKlIykeUaUDgQaO6Y0tItuyqfBwxe2crHxD7FyObDk0aZhrtMgAUWexTvfvohMdHM3f5H319bSf4gt3bzrbsYgWboUsbZYg5TpnGQ6j1BG22s2ICxgLntsdf9qpiWySENjfld0++n8oPBcExYYfSTaxCAGQb16XaZWUb6vQx9nlTHzw1/x20+A+u/zSY8LiL/AOanDxd5aHT5IPHYXsbNy5jMHZYDW2bRAgt9hiYbLJ0iTrEaUxj87w2J577SpI+zjc6eNp6V9DsavxST/oTFMc2W2gYk5O0nICfCNDMepq1/cYgKsnvpUv7TO45qAvleyav8B5Lqm0guIQQ30l/C3JgLUE7R86QOIZmnMaPd/Ktf2rK8Fgsc8x/Ce8A4VhHQjsbDXLbFLsWtnUkGM8nlI9aqzzTA3mNHUa8vJXsPBAW1lbY0OnPzWjVQBA0A2A5Cqav7IXH72v8A1B/8Xo2bHwS37jxRdAmLhMVy5IrOGt4ztbnaM9m4q20CsQsWzmzgRo4fNr/pFWS50NNqiNfXl4Uqoa2e3XbToPLn42n1VlaQOK4pbS6tnNN5hmW3rJGveJAOVe6dT+cAsbG4tzckt0jQ7Lz6IqykDXUnc+fl5UBKMBVY7iFqyFN11QMwVSxgFjMKPPQ1LWOd+0Woc8N3KqW417w5raSQSVKu+UkHKGEosjxHUjaNGqaDd91Fl22gRdq2FEAQBQE2iApADjdlpFtjdYZJW0Cx+s8BMaKDvmJAgHXSmdk4b6ePcl9s07a+Hei1ts3jgD7o1H/I/a9NB60FgbI6J3VFzitlLq2S4FwzlQAknKAxiB0IMUQjeW5q0QmVjXZL1U1uvcAKjIp5uDnj/Zpl+eo5rXU1u+q63O208fx78FTjGSwhuu4Eb3LstHoBET0WKJgdIcoHkEEhbE3O4+Z9/RI8R8U4K4MrYhnDbiGtj0ZgqmPKT86tNwk7dQ36H7lU3Y7DP+Evv1H2CHy8KKyWsARqFJJPkCe97AGjzYwHn7+SVlwBbrl9/P0SPjHxFw1e7ZwQunqQLa+s+I/MCnxwYo6ufXzSJMTghoxgPlSwXF+Jq9yRYsoI0Ch+p6vvT3sI3cSkslBFhoHr+Vmlc9T70uynloV1u6w2Y+5qbKAtC+l/BWNuXCBcuO42h3ZhHSCapPFHRXozY1X0nhl5jbBLEnNc3J5XGA/ACq5aLVlrjW6KLE8zUUFNlKePX2QJlZlljOUkT3TvFG0AoHuI2SduIXf825/O370WVvRLzu6pbxXGXOzuP2j5gjQ2YyIBIgzIgk0bAMwCXK45CedJhg+IXTbQm7cJKrJztrp60ORt7Iw93UqV7HXY/iP/ADt+9dlHRdnd1Q/CuIXeyX6259oeNtgxAG9E5jb2Qse7Lui/p93/ADH/AJ2/ehyN6Is7upVCY+72jfWP4LZ8bbzcE7+Q9qnI2tkIe69yr/p93/Mf+dv3qMjeiPO7qh8Xjrvc+sfxr9tuh86INbrohc92mqu+n3f8x/52/ehyN6I87uqjc4hdg/W3Nj9tv3rsjei7O7qk2E4pfyr9dd8K/wDcbp60bmNs6IWvdlGqY2OJXv8ANufzt+9Lyt6Jmd3VX8Dxlxrt0m45OcDVie6LdsxvtJJjzNE5ooaIGOdZ190tilw5dz70ggWrNml81xvEb3/iFxe1uQqAqM7QpJglROhirGUZNuar5jn35JuvEbv+bc/nb96HK3ojzO6pJ8QcVvhrQF66A1y2GAuNDAsAQROoPSmRsbZ0Spnuy7rWYG6yr3SR6Ej8qVQO6ZZGyQ/F/FLyIxS9dU/6bjD8jRMY2xohe92U6pfgeJ3goIvXJIBJ7RpJjcmdaJzReyhjjQ1TPC8TvHe9c/8Acb96Asb0RZ3dVkPjviN5r4RrtwrkU5S7FZk6xMTVzDtAbYWfi3FxonRZsXm+8fc1YzHqqWRvRdN5vvH3NdmPVdkb0Vb3m+8fc12Y9UQY3oh3Ync0BNpoAGy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1" name="Picture 9" descr="https://encrypted-tbn0.gstatic.com/images?q=tbn:ANd9GcTiSMxP7_YW_bPZXNKXhv_izeJ5W2xUFQ8QGbJKPVgW7XWsiowIz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940" y="1572892"/>
            <a:ext cx="5708342" cy="2917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Cameron D’Ambrosio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5800" y="1200150"/>
            <a:ext cx="88869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8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“[Bleep] a boston bomin wait till u see the [bleep] I do, I’ma be famous rapping, and beat every murder charge that comes across me!”</a:t>
            </a:r>
          </a:p>
          <a:p>
            <a:pPr marL="3657600" indent="457200" rtl="0">
              <a:lnSpc>
                <a:spcPct val="18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											       What happened to </a:t>
            </a:r>
            <a:r>
              <a:rPr lang="en" sz="18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D’Ambrosio after        		he posted this on Facebook?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19" y="2512199"/>
            <a:ext cx="4310099" cy="24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 Questions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200" dirty="0">
                <a:solidFill>
                  <a:schemeClr val="tx1"/>
                </a:solidFill>
              </a:rPr>
              <a:t>Are you surprised this happened in the US?  Why or why </a:t>
            </a:r>
            <a:r>
              <a:rPr lang="en" sz="2200" dirty="0" smtClean="0">
                <a:solidFill>
                  <a:schemeClr val="tx1"/>
                </a:solidFill>
              </a:rPr>
              <a:t>not?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endParaRPr lang="en" sz="2200" dirty="0" smtClean="0">
              <a:solidFill>
                <a:schemeClr val="tx1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200" dirty="0" smtClean="0">
                <a:solidFill>
                  <a:schemeClr val="tx1"/>
                </a:solidFill>
              </a:rPr>
              <a:t>Would </a:t>
            </a:r>
            <a:r>
              <a:rPr lang="en" sz="2200" dirty="0">
                <a:solidFill>
                  <a:schemeClr val="tx1"/>
                </a:solidFill>
              </a:rPr>
              <a:t>you have signed the petition to free him?  Why or why not</a:t>
            </a:r>
            <a:r>
              <a:rPr lang="en" sz="2200" dirty="0" smtClean="0">
                <a:solidFill>
                  <a:schemeClr val="tx1"/>
                </a:solidFill>
              </a:rPr>
              <a:t>?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endParaRPr lang="en" sz="2200" dirty="0" smtClean="0">
              <a:solidFill>
                <a:schemeClr val="tx1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200" dirty="0" smtClean="0">
                <a:solidFill>
                  <a:schemeClr val="tx1"/>
                </a:solidFill>
              </a:rPr>
              <a:t>Is having the right to free speech important?  Why or why not?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endParaRPr lang="en" sz="2200" dirty="0">
              <a:solidFill>
                <a:schemeClr val="tx1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200" dirty="0" smtClean="0">
                <a:solidFill>
                  <a:schemeClr val="tx1"/>
                </a:solidFill>
              </a:rPr>
              <a:t>Does everybody deserve the right to free spech?  Why or why not?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Freedom of Speech Propaganda Signs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33675"/>
            <a:ext cx="18669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050" y="1553225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8850" y="1553225"/>
            <a:ext cx="1866900" cy="248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49" y="98809"/>
            <a:ext cx="8229600" cy="493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250" y="85550"/>
            <a:ext cx="5015175" cy="50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next day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Slogan Peer Review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 pitchFamily="34" charset="0"/>
              <a:buChar char="•"/>
            </a:pPr>
            <a:r>
              <a:rPr lang="en" sz="2000" dirty="0"/>
              <a:t>Exchange your slogan with your partner.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 pitchFamily="34" charset="0"/>
              <a:buChar char="•"/>
            </a:pPr>
            <a:r>
              <a:rPr lang="en" sz="2000" dirty="0"/>
              <a:t>Read the new slogan.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 pitchFamily="34" charset="0"/>
              <a:buChar char="•"/>
            </a:pPr>
            <a:r>
              <a:rPr lang="en" sz="2000" dirty="0"/>
              <a:t>Check for spelling and punctuation</a:t>
            </a:r>
            <a:r>
              <a:rPr lang="en" sz="2000" dirty="0" smtClean="0"/>
              <a:t>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 pitchFamily="34" charset="0"/>
              <a:buChar char="•"/>
            </a:pPr>
            <a:r>
              <a:rPr lang="en" sz="2000" dirty="0" smtClean="0"/>
              <a:t>Answer the following questions on your form: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endParaRPr lang="en" sz="2000" smtClean="0"/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smtClean="0"/>
              <a:t>Is </a:t>
            </a:r>
            <a:r>
              <a:rPr lang="en" sz="2400" dirty="0"/>
              <a:t>the slogan easy to understand?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dirty="0"/>
              <a:t>What is the main idea of the </a:t>
            </a:r>
            <a:r>
              <a:rPr lang="en" sz="2400" dirty="0" smtClean="0"/>
              <a:t>slogan?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dirty="0" smtClean="0"/>
              <a:t>Does the slogan represent the right to freedom of speech or the opposition of free speech?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Warm-Up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Can you post anything you want on Facebook in the US?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Teen Heroes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Teens who support a cause or stand up for what’s right.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algn="ctr">
              <a:spcBef>
                <a:spcPts val="0"/>
              </a:spcBef>
              <a:buNone/>
            </a:pPr>
            <a:r>
              <a:rPr lang="en" dirty="0"/>
              <a:t>Who are the heroes in </a:t>
            </a:r>
            <a:r>
              <a:rPr lang="en" i="1" dirty="0"/>
              <a:t>The Outsiders?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Teen Heroes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47225" y="1200150"/>
            <a:ext cx="8775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" sz="1800" dirty="0" smtClean="0"/>
              <a:t>Malala </a:t>
            </a:r>
            <a:r>
              <a:rPr lang="en" sz="1800" dirty="0"/>
              <a:t>Yousafzai                     </a:t>
            </a:r>
            <a:r>
              <a:rPr lang="en-US" sz="1800" dirty="0" smtClean="0"/>
              <a:t>      </a:t>
            </a:r>
            <a:r>
              <a:rPr lang="en" sz="1800" dirty="0" smtClean="0"/>
              <a:t> Ghalib Khalil                            Talia </a:t>
            </a:r>
            <a:r>
              <a:rPr lang="en" sz="1800" dirty="0"/>
              <a:t>Leman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25" y="1160087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6225" y="1152718"/>
            <a:ext cx="1507049" cy="214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20" name="Picture 4" descr="http://i1.huffpost.com/gen/578325/thumbs/s-GHALIB-KHALIL-large.jpg"/>
          <p:cNvPicPr>
            <a:picLocks noChangeAspect="1" noChangeArrowheads="1"/>
          </p:cNvPicPr>
          <p:nvPr/>
        </p:nvPicPr>
        <p:blipFill>
          <a:blip r:embed="rId5"/>
          <a:srcRect b="6827"/>
          <a:stretch>
            <a:fillRect/>
          </a:stretch>
        </p:blipFill>
        <p:spPr bwMode="auto">
          <a:xfrm>
            <a:off x="3268713" y="1326515"/>
            <a:ext cx="2646140" cy="1801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Reading Organizer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dirty="0"/>
              <a:t>Name of Activist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dirty="0"/>
              <a:t>Main Idea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dirty="0"/>
              <a:t>Motivation: What motivated </a:t>
            </a:r>
            <a:r>
              <a:rPr lang="en" sz="2400" dirty="0" smtClean="0"/>
              <a:t>the</a:t>
            </a:r>
            <a:r>
              <a:rPr lang="en-US" sz="2400" dirty="0" smtClean="0"/>
              <a:t> teen hero</a:t>
            </a:r>
            <a:r>
              <a:rPr lang="en" sz="2400" dirty="0" smtClean="0"/>
              <a:t> </a:t>
            </a:r>
            <a:r>
              <a:rPr lang="en" sz="2400" dirty="0"/>
              <a:t>to take a stand and help?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dirty="0"/>
              <a:t>Accomplishments:  </a:t>
            </a:r>
            <a:r>
              <a:rPr lang="en" sz="2400" dirty="0" smtClean="0"/>
              <a:t>After he/she took a stand, how did the teen hero help, or what did the teen hero accomplish or create?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dirty="0"/>
              <a:t>Opinion on the Article:  Do you think the </a:t>
            </a:r>
            <a:r>
              <a:rPr lang="en" sz="2400" dirty="0" smtClean="0"/>
              <a:t>t</a:t>
            </a:r>
            <a:r>
              <a:rPr lang="en-US" sz="2400" dirty="0" err="1" smtClean="0"/>
              <a:t>een</a:t>
            </a:r>
            <a:r>
              <a:rPr lang="en-US" sz="2400" dirty="0" smtClean="0"/>
              <a:t> hero</a:t>
            </a:r>
            <a:r>
              <a:rPr lang="en" sz="2400" dirty="0" smtClean="0"/>
              <a:t> </a:t>
            </a:r>
            <a:r>
              <a:rPr lang="en" sz="2400" dirty="0"/>
              <a:t>did the right thing</a:t>
            </a:r>
            <a:r>
              <a:rPr lang="en" sz="2400" dirty="0" smtClean="0"/>
              <a:t>?  Why?</a:t>
            </a:r>
            <a:endParaRPr lang="en" sz="2400" dirty="0"/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400" dirty="0"/>
              <a:t>What social media was used?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Exit Ticket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77516" y="1200150"/>
            <a:ext cx="7969718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algn="ctr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dirty="0" smtClean="0"/>
              <a:t>What </a:t>
            </a:r>
            <a:r>
              <a:rPr lang="en" dirty="0"/>
              <a:t>would happen if </a:t>
            </a:r>
            <a:r>
              <a:rPr lang="en" dirty="0" smtClean="0"/>
              <a:t>the teens were </a:t>
            </a:r>
            <a:r>
              <a:rPr lang="en" dirty="0"/>
              <a:t>not allowed to use social media?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415636" y="1618313"/>
            <a:ext cx="846859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i="1" dirty="0" smtClean="0"/>
              <a:t>The O</a:t>
            </a:r>
            <a:r>
              <a:rPr lang="en-US" sz="4000" i="1" dirty="0" smtClean="0"/>
              <a:t>u</a:t>
            </a:r>
            <a:r>
              <a:rPr lang="en" sz="4000" i="1" dirty="0" smtClean="0"/>
              <a:t>tsiders</a:t>
            </a:r>
            <a:r>
              <a:rPr lang="en" sz="4000" dirty="0" smtClean="0"/>
              <a:t>:  </a:t>
            </a:r>
            <a:br>
              <a:rPr lang="en" sz="4000" dirty="0" smtClean="0"/>
            </a:br>
            <a:r>
              <a:rPr lang="en" sz="4000" dirty="0" smtClean="0"/>
              <a:t>Freedom </a:t>
            </a:r>
            <a:r>
              <a:rPr lang="en" sz="4000" dirty="0"/>
              <a:t>of </a:t>
            </a:r>
            <a:r>
              <a:rPr lang="en" sz="4000" dirty="0" smtClean="0"/>
              <a:t>Speech on Facebook</a:t>
            </a:r>
            <a:endParaRPr lang="en" sz="4000" dirty="0"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Warm-Up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Facebook used for?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Freedom of Speech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First Amendment 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	(part of the Bill of Rights of the U.S. 	Constitution)</a:t>
            </a:r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The </a:t>
            </a:r>
            <a:r>
              <a:rPr lang="en" dirty="0"/>
              <a:t>right to express any opinions without censorship or restraint</a:t>
            </a:r>
            <a:r>
              <a:rPr lang="en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Bubble Map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3264500" y="2332025"/>
            <a:ext cx="1632299" cy="11940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600"/>
              <a:t>Facebook</a:t>
            </a:r>
          </a:p>
        </p:txBody>
      </p:sp>
      <p:sp>
        <p:nvSpPr>
          <p:cNvPr id="87" name="Shape 87"/>
          <p:cNvSpPr/>
          <p:nvPr/>
        </p:nvSpPr>
        <p:spPr>
          <a:xfrm>
            <a:off x="3264500" y="812850"/>
            <a:ext cx="1959300" cy="13991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    </a:t>
            </a:r>
            <a:r>
              <a:rPr lang="en" sz="1800"/>
              <a:t>Social</a:t>
            </a:r>
          </a:p>
          <a:p>
            <a:pPr indent="457200">
              <a:spcBef>
                <a:spcPts val="0"/>
              </a:spcBef>
              <a:buNone/>
            </a:pPr>
            <a:r>
              <a:rPr lang="en" sz="1800"/>
              <a:t>(3)</a:t>
            </a:r>
          </a:p>
        </p:txBody>
      </p:sp>
      <p:sp>
        <p:nvSpPr>
          <p:cNvPr id="88" name="Shape 88"/>
          <p:cNvSpPr/>
          <p:nvPr/>
        </p:nvSpPr>
        <p:spPr>
          <a:xfrm>
            <a:off x="5682875" y="2337600"/>
            <a:ext cx="2080499" cy="14507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    </a:t>
            </a:r>
            <a:r>
              <a:rPr lang="en" sz="1800"/>
              <a:t>Business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	(3)</a:t>
            </a:r>
          </a:p>
        </p:txBody>
      </p:sp>
      <p:sp>
        <p:nvSpPr>
          <p:cNvPr id="89" name="Shape 89"/>
          <p:cNvSpPr/>
          <p:nvPr/>
        </p:nvSpPr>
        <p:spPr>
          <a:xfrm>
            <a:off x="459650" y="2337600"/>
            <a:ext cx="2080499" cy="14507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/>
              <a:t>Entertainment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	(3)</a:t>
            </a:r>
          </a:p>
        </p:txBody>
      </p:sp>
      <p:sp>
        <p:nvSpPr>
          <p:cNvPr id="90" name="Shape 90"/>
          <p:cNvSpPr/>
          <p:nvPr/>
        </p:nvSpPr>
        <p:spPr>
          <a:xfrm>
            <a:off x="3401300" y="3646000"/>
            <a:ext cx="2080499" cy="13991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    </a:t>
            </a:r>
            <a:r>
              <a:rPr lang="en" sz="1800"/>
              <a:t>Political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(3)</a:t>
            </a:r>
          </a:p>
        </p:txBody>
      </p:sp>
      <p:cxnSp>
        <p:nvCxnSpPr>
          <p:cNvPr id="91" name="Shape 91"/>
          <p:cNvCxnSpPr>
            <a:stCxn id="89" idx="6"/>
            <a:endCxn id="86" idx="2"/>
          </p:cNvCxnSpPr>
          <p:nvPr/>
        </p:nvCxnSpPr>
        <p:spPr>
          <a:xfrm rot="10800000" flipH="1">
            <a:off x="2540149" y="2928899"/>
            <a:ext cx="724500" cy="134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" name="Shape 92"/>
          <p:cNvCxnSpPr>
            <a:stCxn id="86" idx="7"/>
            <a:endCxn id="87" idx="5"/>
          </p:cNvCxnSpPr>
          <p:nvPr/>
        </p:nvCxnSpPr>
        <p:spPr>
          <a:xfrm rot="10800000" flipH="1">
            <a:off x="4657755" y="2007082"/>
            <a:ext cx="279000" cy="499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3" name="Shape 93"/>
          <p:cNvCxnSpPr>
            <a:endCxn id="88" idx="2"/>
          </p:cNvCxnSpPr>
          <p:nvPr/>
        </p:nvCxnSpPr>
        <p:spPr>
          <a:xfrm rot="10800000" flipH="1">
            <a:off x="4865374" y="3062999"/>
            <a:ext cx="817500" cy="91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4" name="Shape 94"/>
          <p:cNvCxnSpPr>
            <a:stCxn id="86" idx="3"/>
            <a:endCxn id="90" idx="1"/>
          </p:cNvCxnSpPr>
          <p:nvPr/>
        </p:nvCxnSpPr>
        <p:spPr>
          <a:xfrm>
            <a:off x="3503544" y="3351167"/>
            <a:ext cx="202500" cy="499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358</Words>
  <Application>Microsoft Office PowerPoint</Application>
  <PresentationFormat>On-screen Show (16:9)</PresentationFormat>
  <Paragraphs>74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khaki</vt:lpstr>
      <vt:lpstr>The Outsiders: Teen Heroes</vt:lpstr>
      <vt:lpstr>Teen Heroes</vt:lpstr>
      <vt:lpstr>Teen Heroes</vt:lpstr>
      <vt:lpstr>Reading Organizer</vt:lpstr>
      <vt:lpstr>Exit Ticket </vt:lpstr>
      <vt:lpstr>The Outsiders:   Freedom of Speech on Facebook</vt:lpstr>
      <vt:lpstr>Warm-Up</vt:lpstr>
      <vt:lpstr>Freedom of Speech</vt:lpstr>
      <vt:lpstr>Bubble Map</vt:lpstr>
      <vt:lpstr>Countries that Ban Facebook</vt:lpstr>
      <vt:lpstr>Countries that Ban Facebook</vt:lpstr>
      <vt:lpstr>Cameron D’Ambrosio</vt:lpstr>
      <vt:lpstr>Reflection Questions</vt:lpstr>
      <vt:lpstr>Freedom of Speech Propaganda Signs</vt:lpstr>
      <vt:lpstr>PowerPoint Presentation</vt:lpstr>
      <vt:lpstr>PowerPoint Presentation</vt:lpstr>
      <vt:lpstr>PowerPoint Presentation</vt:lpstr>
      <vt:lpstr>Slogan Peer Review</vt:lpstr>
      <vt:lpstr>Warm-Up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of Speech</dc:title>
  <dc:creator>Vee</dc:creator>
  <cp:lastModifiedBy>Admin1497</cp:lastModifiedBy>
  <cp:revision>21</cp:revision>
  <dcterms:modified xsi:type="dcterms:W3CDTF">2014-11-19T14:01:08Z</dcterms:modified>
</cp:coreProperties>
</file>