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3DB6A-77AF-40FD-882A-36849DD4EA3C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59E17-9D22-480D-9422-8DE193EC6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7C5B6-17ED-443D-B094-A385D495E57A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373FD-9A2A-4924-BC1D-782E23CFE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064AE-6561-48F2-98E5-F0D07BB0C62C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8ACEC-7FBB-43E9-AE46-653998C0F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2E71B-4086-4D06-93C8-956BF4077183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0D1D4-8C25-4B35-AF68-BAFDC2E64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FE5EB-4587-4897-9A7F-60389D4172D5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CAEBC-94A9-4447-8147-DF72B33A4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D0B49-6CF3-4F29-952A-B6B62C90F764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1DE38-8684-4436-9ADB-885971AA9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93431-A8E4-49D2-BB04-10E7B292B741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763B7-725A-4310-A0EF-386E60822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25E8F-D6C1-4351-8A29-75BB230FC5F9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8AD16-3458-45EF-8600-1322130C6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C6079-DDE2-4488-8DB7-19B8E35C2ABB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AA5E-9D45-43FC-857A-625B38098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B85E1-9368-443A-8949-6625566F6FAC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9D6A6-5D70-427D-BD61-687464DE6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26761-98AE-42E8-8FDE-55C8C369AEDD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A8B8E-F4EA-41C1-9A9D-A3B3E8CA7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2B79DC-E442-4FD3-86EE-BCDA2FDB6E56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8088AB-D65F-4B54-BECC-5D5A45848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2057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  <a:t/>
            </a:r>
            <a:b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</a:br>
            <a: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  <a:t>7</a:t>
            </a:r>
            <a:r>
              <a:rPr lang="en-US" baseline="30000" dirty="0" smtClean="0">
                <a:solidFill>
                  <a:srgbClr val="FF0066"/>
                </a:solidFill>
                <a:latin typeface="Baskerville Old Face" pitchFamily="18" charset="0"/>
              </a:rPr>
              <a:t>th</a:t>
            </a:r>
            <a: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  <a:t> grade English</a:t>
            </a:r>
            <a:b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</a:b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914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*** You will be presenting your issue in front of the class.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609600"/>
            <a:ext cx="74676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pperplate Gothic Bold" pitchFamily="34" charset="0"/>
                <a:cs typeface="+mn-cs"/>
              </a:rPr>
              <a:t>Social Issues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pperplate Gothic Bold" pitchFamily="34" charset="0"/>
                <a:cs typeface="+mn-cs"/>
              </a:rPr>
              <a:t>Project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pperplate Gothic Bold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7030A0"/>
                </a:solidFill>
                <a:latin typeface="Copperplate Gothic Bold" pitchFamily="34" charset="0"/>
              </a:rPr>
              <a:t>Social Issues Project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rgbClr val="7030A0"/>
              </a:buClr>
              <a:buFont typeface="Symbol" pitchFamily="18" charset="2"/>
              <a:buChar char=""/>
              <a:defRPr/>
            </a:pPr>
            <a:r>
              <a:rPr lang="en-US" sz="3800" dirty="0" smtClean="0">
                <a:solidFill>
                  <a:srgbClr val="FF0066"/>
                </a:solidFill>
                <a:latin typeface="Baskerville Old Face" pitchFamily="18" charset="0"/>
              </a:rPr>
              <a:t>You will be identifying a Social Issue found within our society, that also happens to be worldwide social issue</a:t>
            </a:r>
            <a:r>
              <a:rPr lang="en-US" sz="3800" i="1" dirty="0" smtClean="0">
                <a:solidFill>
                  <a:srgbClr val="FF0066"/>
                </a:solidFill>
                <a:latin typeface="Baskerville Old Face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Clr>
                <a:srgbClr val="7030A0"/>
              </a:buClr>
              <a:buFont typeface="Symbol" pitchFamily="18" charset="2"/>
              <a:buChar char=""/>
              <a:defRPr/>
            </a:pPr>
            <a:r>
              <a:rPr lang="en-US" sz="3800" dirty="0" smtClean="0">
                <a:solidFill>
                  <a:srgbClr val="FF0066"/>
                </a:solidFill>
                <a:latin typeface="Baskerville Old Face" pitchFamily="18" charset="0"/>
              </a:rPr>
              <a:t>You will have ONE social issue to focus on from our society today and ONE social issue from Ancient Rome.</a:t>
            </a:r>
          </a:p>
          <a:p>
            <a:pPr eaLnBrk="1" fontAlgn="auto" hangingPunct="1">
              <a:spcAft>
                <a:spcPts val="0"/>
              </a:spcAft>
              <a:buClr>
                <a:srgbClr val="7030A0"/>
              </a:buClr>
              <a:buFont typeface="Symbol" pitchFamily="18" charset="2"/>
              <a:buChar char=""/>
              <a:defRPr/>
            </a:pPr>
            <a:r>
              <a:rPr lang="en-US" sz="3800" dirty="0" smtClean="0">
                <a:solidFill>
                  <a:srgbClr val="FF0066"/>
                </a:solidFill>
                <a:latin typeface="Baskerville Old Face" pitchFamily="18" charset="0"/>
              </a:rPr>
              <a:t>You will then find or take pictures that depict your social issues (at least 6 pictures for teen issue and 1 for Ancient Rome).</a:t>
            </a:r>
          </a:p>
          <a:p>
            <a:pPr eaLnBrk="1" fontAlgn="auto" hangingPunct="1">
              <a:spcAft>
                <a:spcPts val="0"/>
              </a:spcAft>
              <a:buClr>
                <a:srgbClr val="7030A0"/>
              </a:buClr>
              <a:buFont typeface="Symbol" pitchFamily="18" charset="2"/>
              <a:buChar char=""/>
              <a:defRPr/>
            </a:pPr>
            <a:r>
              <a:rPr lang="en-US" sz="3800" dirty="0" smtClean="0">
                <a:solidFill>
                  <a:srgbClr val="FF0066"/>
                </a:solidFill>
                <a:latin typeface="Baskerville Old Face" pitchFamily="18" charset="0"/>
              </a:rPr>
              <a:t>Then, you will conduct research to learn more about the effects of the social issue, information will be used for your presentation.</a:t>
            </a:r>
          </a:p>
          <a:p>
            <a:pPr eaLnBrk="1" fontAlgn="auto" hangingPunct="1">
              <a:spcAft>
                <a:spcPts val="0"/>
              </a:spcAft>
              <a:buClr>
                <a:srgbClr val="7030A0"/>
              </a:buClr>
              <a:buFont typeface="Symbol" pitchFamily="18" charset="2"/>
              <a:buChar char=""/>
              <a:defRPr/>
            </a:pPr>
            <a:r>
              <a:rPr lang="en-US" sz="3800" dirty="0" smtClean="0">
                <a:solidFill>
                  <a:srgbClr val="FF0066"/>
                </a:solidFill>
                <a:latin typeface="Baskerville Old Face" pitchFamily="18" charset="0"/>
              </a:rPr>
              <a:t>Through research, you will identify different resources to help teens deal with the specific social issue.</a:t>
            </a:r>
          </a:p>
          <a:p>
            <a:pPr eaLnBrk="1" fontAlgn="auto" hangingPunct="1">
              <a:spcAft>
                <a:spcPts val="0"/>
              </a:spcAft>
              <a:buClr>
                <a:srgbClr val="7030A0"/>
              </a:buClr>
              <a:buFont typeface="Symbol" pitchFamily="18" charset="2"/>
              <a:buChar char=""/>
              <a:defRPr/>
            </a:pPr>
            <a:r>
              <a:rPr lang="en-US" sz="3800" dirty="0" smtClean="0">
                <a:solidFill>
                  <a:srgbClr val="FF0066"/>
                </a:solidFill>
                <a:latin typeface="Baskerville Old Face" pitchFamily="18" charset="0"/>
              </a:rPr>
              <a:t>**** Multiple project options will be available****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Content Placeholder 4" descr="Glob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2133600"/>
            <a:ext cx="3276600" cy="3276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7030A0"/>
                </a:solidFill>
                <a:latin typeface="Copperplate Gothic Bold" pitchFamily="34" charset="0"/>
              </a:rPr>
              <a:t>Social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4876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dirty="0" smtClean="0">
                <a:solidFill>
                  <a:srgbClr val="FF0066"/>
                </a:solidFill>
                <a:latin typeface="Baskerville Old Face" pitchFamily="18" charset="0"/>
              </a:rPr>
              <a:t>What are </a:t>
            </a:r>
            <a:r>
              <a:rPr lang="en-US" sz="3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social issues</a:t>
            </a:r>
            <a:r>
              <a:rPr lang="en-US" sz="3000" dirty="0" smtClean="0">
                <a:solidFill>
                  <a:srgbClr val="FF0066"/>
                </a:solidFill>
                <a:latin typeface="Baskerville Old Face" pitchFamily="18" charset="0"/>
              </a:rPr>
              <a:t>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dirty="0" smtClean="0">
                <a:solidFill>
                  <a:srgbClr val="FF0066"/>
                </a:solidFill>
                <a:latin typeface="Baskerville Old Face" pitchFamily="18" charset="0"/>
              </a:rPr>
              <a:t>Definition: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dirty="0" smtClean="0">
                <a:solidFill>
                  <a:srgbClr val="FF0066"/>
                </a:solidFill>
                <a:latin typeface="Baskerville Old Face" pitchFamily="18" charset="0"/>
              </a:rPr>
              <a:t>	</a:t>
            </a:r>
            <a:r>
              <a:rPr lang="en-US" sz="3000" dirty="0" smtClean="0">
                <a:latin typeface="Baskerville Old Face" pitchFamily="18" charset="0"/>
              </a:rPr>
              <a:t>are matters which directly or indirectly affect many or all members of a society and are considered to be problems, controversies related to moral values, or both.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 smtClean="0">
              <a:latin typeface="Baskerville Old Face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YES, they are global!!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the outsider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524000"/>
            <a:ext cx="16954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7030A0"/>
                </a:solidFill>
                <a:latin typeface="Copperplate Gothic Bold" pitchFamily="34" charset="0"/>
              </a:rPr>
              <a:t>Identifying Social Issues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700" dirty="0" smtClean="0">
                <a:solidFill>
                  <a:srgbClr val="FF0066"/>
                </a:solidFill>
                <a:latin typeface="Baskerville Old Face" pitchFamily="18" charset="0"/>
              </a:rPr>
              <a:t>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700" dirty="0" smtClean="0">
                <a:solidFill>
                  <a:srgbClr val="FF0066"/>
                </a:solidFill>
                <a:latin typeface="Baskerville Old Face" pitchFamily="18" charset="0"/>
              </a:rPr>
              <a:t>		In our novel, </a:t>
            </a:r>
            <a:r>
              <a:rPr lang="en-US" sz="3700" i="1" dirty="0" smtClean="0">
                <a:solidFill>
                  <a:srgbClr val="FF0066"/>
                </a:solidFill>
                <a:latin typeface="Baskerville Old Face" pitchFamily="18" charset="0"/>
              </a:rPr>
              <a:t>The Outsiders, </a:t>
            </a:r>
            <a:r>
              <a:rPr lang="en-US" sz="3700" dirty="0" smtClean="0">
                <a:solidFill>
                  <a:srgbClr val="FF0066"/>
                </a:solidFill>
                <a:latin typeface="Baskerville Old Face" pitchFamily="18" charset="0"/>
              </a:rPr>
              <a:t>the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700" dirty="0" smtClean="0">
                <a:solidFill>
                  <a:srgbClr val="FF0066"/>
                </a:solidFill>
                <a:latin typeface="Baskerville Old Face" pitchFamily="18" charset="0"/>
              </a:rPr>
              <a:t>characters deal with many different social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700" dirty="0" smtClean="0">
                <a:solidFill>
                  <a:srgbClr val="FF0066"/>
                </a:solidFill>
                <a:latin typeface="Baskerville Old Face" pitchFamily="18" charset="0"/>
              </a:rPr>
              <a:t> issues.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700" dirty="0">
                <a:solidFill>
                  <a:srgbClr val="FF0066"/>
                </a:solidFill>
                <a:latin typeface="Baskerville Old Face" pitchFamily="18" charset="0"/>
              </a:rPr>
              <a:t>		</a:t>
            </a:r>
            <a:r>
              <a:rPr lang="en-US" sz="3700" dirty="0" smtClean="0">
                <a:solidFill>
                  <a:srgbClr val="FF0066"/>
                </a:solidFill>
                <a:latin typeface="Baskerville Old Face" pitchFamily="18" charset="0"/>
              </a:rPr>
              <a:t>Social issues are part of our society whether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700" dirty="0" smtClean="0">
                <a:solidFill>
                  <a:srgbClr val="FF0066"/>
                </a:solidFill>
                <a:latin typeface="Baskerville Old Face" pitchFamily="18" charset="0"/>
              </a:rPr>
              <a:t>we like it or not, but just because they are present in our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700" dirty="0" smtClean="0">
                <a:solidFill>
                  <a:srgbClr val="FF0066"/>
                </a:solidFill>
                <a:latin typeface="Baskerville Old Face" pitchFamily="18" charset="0"/>
              </a:rPr>
              <a:t>world, does not mean we cannot find ways to better deal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700" dirty="0" smtClean="0">
                <a:solidFill>
                  <a:srgbClr val="FF0066"/>
                </a:solidFill>
                <a:latin typeface="Baskerville Old Face" pitchFamily="18" charset="0"/>
              </a:rPr>
              <a:t>with them.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700" dirty="0">
              <a:solidFill>
                <a:srgbClr val="FF0066"/>
              </a:solidFill>
              <a:latin typeface="Baskerville Old Fac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FF0066"/>
                </a:solidFill>
                <a:latin typeface="Baskerville Old Face" pitchFamily="18" charset="0"/>
              </a:rPr>
              <a:t>*What are some social issues that teens in our society currently deal with?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7030A0"/>
              </a:buClr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FF0066"/>
                </a:solidFill>
                <a:latin typeface="Baskerville Old Face" pitchFamily="18" charset="0"/>
              </a:rPr>
              <a:t>   </a:t>
            </a:r>
            <a:endParaRPr lang="en-US" sz="2900" dirty="0" smtClean="0">
              <a:solidFill>
                <a:schemeClr val="bg2">
                  <a:lumMod val="10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7030A0"/>
                </a:solidFill>
                <a:latin typeface="Copperplate Gothic Bold" pitchFamily="34" charset="0"/>
              </a:rPr>
              <a:t>Finding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  <a:t>One way to deal with social issues is to seek help from various </a:t>
            </a: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resources</a:t>
            </a:r>
            <a: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  <a:t>What are resources?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Baskerville Old Face" pitchFamily="18" charset="0"/>
              </a:rPr>
              <a:t>Somebody or something (a source) that can help you or give you information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  <a:t>Social Issue = Teen Pregnancy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7030A0"/>
                </a:solidFill>
                <a:latin typeface="Baskerville Old Face" pitchFamily="18" charset="0"/>
              </a:rPr>
              <a:t>Using a search engine= “resources for preventing teen pregnancy in the San Fernando Valley”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7030A0"/>
                </a:solidFill>
                <a:latin typeface="Baskerville Old Face" pitchFamily="18" charset="0"/>
              </a:rPr>
              <a:t>Resource: </a:t>
            </a:r>
            <a:r>
              <a:rPr lang="en-US" dirty="0" err="1" smtClean="0">
                <a:solidFill>
                  <a:srgbClr val="7030A0"/>
                </a:solidFill>
                <a:latin typeface="Baskerville Old Face" pitchFamily="18" charset="0"/>
              </a:rPr>
              <a:t>TeenLine</a:t>
            </a:r>
            <a:r>
              <a:rPr lang="en-US" dirty="0" smtClean="0">
                <a:solidFill>
                  <a:srgbClr val="7030A0"/>
                </a:solidFill>
                <a:latin typeface="Baskerville Old Face" pitchFamily="18" charset="0"/>
              </a:rPr>
              <a:t> Website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7030A0"/>
                </a:solidFill>
                <a:latin typeface="Copperplate Gothic Bold" pitchFamily="34" charset="0"/>
              </a:rPr>
              <a:t>How can a picture evoke strong emotion?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  <a:t>Social Issue = Teen Pregnancy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  <a:t>Using a search engine, 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  <a:t>you can look for pictures. 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</p:txBody>
      </p:sp>
      <p:pic>
        <p:nvPicPr>
          <p:cNvPr id="8196" name="Picture 3" descr="teen pregnanc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0"/>
            <a:ext cx="3581400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4" descr="teen pregancy 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133600"/>
            <a:ext cx="458946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7030A0"/>
                </a:solidFill>
                <a:latin typeface="Copperplate Gothic Bold" pitchFamily="34" charset="0"/>
              </a:rPr>
              <a:t>Project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  <a:t>Pamphlet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  <a:t>Google Presentation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  <a:t>Mini-Book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66"/>
                </a:solidFill>
                <a:latin typeface="Baskerville Old Face" pitchFamily="18" charset="0"/>
              </a:rPr>
              <a:t>Prezi</a:t>
            </a: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  <a:t>Poster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  <a:t>**** All pictures need to have color, writing needs to be neat/legible*****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7030A0"/>
                </a:solidFill>
                <a:latin typeface="Copperplate Gothic Bold" pitchFamily="34" charset="0"/>
              </a:rPr>
              <a:t>Creating the Google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  <a:t>Slide 1: </a:t>
            </a:r>
            <a:r>
              <a:rPr lang="en-US" dirty="0" smtClean="0">
                <a:latin typeface="Baskerville Old Face" pitchFamily="18" charset="0"/>
              </a:rPr>
              <a:t>Title Page (Title, Social Issue, Heading, Picture)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  <a:t>Slide 2: </a:t>
            </a:r>
            <a:r>
              <a:rPr lang="en-US" dirty="0" smtClean="0">
                <a:latin typeface="Baskerville Old Face" pitchFamily="18" charset="0"/>
              </a:rPr>
              <a:t>Student Social Issues Survey Results (Bar Graph, Table, etc…)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  <a:t>Slide 3: </a:t>
            </a:r>
            <a:r>
              <a:rPr lang="en-US" dirty="0" smtClean="0">
                <a:latin typeface="Baskerville Old Face" pitchFamily="18" charset="0"/>
              </a:rPr>
              <a:t>Social Issue, Definition of the Social Issue, and a picture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  <a:t>Slide 4: </a:t>
            </a:r>
            <a:r>
              <a:rPr lang="en-US" dirty="0" smtClean="0">
                <a:latin typeface="Baskerville Old Face" pitchFamily="18" charset="0"/>
              </a:rPr>
              <a:t>Compare and Contrast of Teen Issue and Ancient Rome Issue (Venn Diagram, T-Chart, etc…)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latin typeface="Baskerville Old Fac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7030A0"/>
                </a:solidFill>
                <a:latin typeface="Copperplate Gothic Bold" pitchFamily="34" charset="0"/>
              </a:rPr>
              <a:t>Creating the Google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  <a:t>Slide 5: </a:t>
            </a:r>
            <a:r>
              <a:rPr lang="en-US" dirty="0" smtClean="0">
                <a:latin typeface="Baskerville Old Face" pitchFamily="18" charset="0"/>
              </a:rPr>
              <a:t>Write 5 facts about your social issue (found through research) and include a picture</a:t>
            </a:r>
            <a:endParaRPr lang="en-US" dirty="0" smtClean="0">
              <a:solidFill>
                <a:srgbClr val="FF0066"/>
              </a:solidFill>
              <a:latin typeface="Baskerville Old Fac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solidFill>
                  <a:srgbClr val="FF0066"/>
                </a:solidFill>
                <a:latin typeface="Baskerville Old Face" pitchFamily="18" charset="0"/>
              </a:rPr>
              <a:t>Slide 6: </a:t>
            </a:r>
            <a:r>
              <a:rPr lang="en-US" dirty="0" smtClean="0">
                <a:latin typeface="Baskerville Old Face" pitchFamily="18" charset="0"/>
              </a:rPr>
              <a:t>Resource Page (identify at least 3 resources for teens dealing with the specific social issue, provide contact info.  For example: Name of Agency, phone number/ Website Address/ Full Name of Counselor and contact info., etc.)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latin typeface="Baskerville Old Fac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bg2">
                  <a:lumMod val="10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3434</TotalTime>
  <Words>401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7th grade English </vt:lpstr>
      <vt:lpstr>Social Issues Project Overview</vt:lpstr>
      <vt:lpstr>Social Issues</vt:lpstr>
      <vt:lpstr>Identifying Social Issues </vt:lpstr>
      <vt:lpstr>Finding Resources</vt:lpstr>
      <vt:lpstr>How can a picture evoke strong emotion?</vt:lpstr>
      <vt:lpstr>Project options</vt:lpstr>
      <vt:lpstr>Creating the Google Presentation</vt:lpstr>
      <vt:lpstr>Creating the Google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grade English Ms. Moreno</dc:title>
  <dc:creator>Cihuapilli</dc:creator>
  <cp:lastModifiedBy>Admin1497</cp:lastModifiedBy>
  <cp:revision>47</cp:revision>
  <dcterms:created xsi:type="dcterms:W3CDTF">2010-11-17T03:56:09Z</dcterms:created>
  <dcterms:modified xsi:type="dcterms:W3CDTF">2014-09-04T16:16:25Z</dcterms:modified>
</cp:coreProperties>
</file>