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1" d="100"/>
          <a:sy n="121" d="100"/>
        </p:scale>
        <p:origin x="-102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35479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1" name="Shape 11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3" name="Shape 13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4" name="Shape 14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2" name="Shape 22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5" name="Shape 25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7" name="Shape 27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" name="Shape 36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7" name="Shape 37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6" name="Shape 46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7" name="Shape 47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9" name="Shape 49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0" name="Shape 5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57" name="Shape 57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8" name="Shape 58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0" name="Shape 60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1" name="Shape 6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Shape 63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68" name="Shape 68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9" name="Shape 69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1" name="Shape 71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72" name="Shape 72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4" name="Shape 74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13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 to the Roman Gods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English 7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Mrs. </a:t>
            </a:r>
            <a:r>
              <a:rPr lang="en" smtClean="0"/>
              <a:t>Kheyfets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Neptune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459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God of the sea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Brother of Jupiter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Drives a chariot drawn by horses of the sea</a:t>
            </a:r>
          </a:p>
        </p:txBody>
      </p:sp>
      <p:pic>
        <p:nvPicPr>
          <p:cNvPr id="141" name="Shape 1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5650" y="599250"/>
            <a:ext cx="447675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Venus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459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Goddess of love and beauty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Born out of the foam of the sea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Wife of Vulcan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2575" y="382425"/>
            <a:ext cx="1943100" cy="454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Vesta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459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Goddess of the hearth and home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Sister of Jupiter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Peaceful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5450" y="666488"/>
            <a:ext cx="3384499" cy="420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Vulcan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459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God of fire and the forge</a:t>
            </a:r>
          </a:p>
          <a:p>
            <a:pPr lvl="0" rtl="0">
              <a:spcBef>
                <a:spcPts val="0"/>
              </a:spcBef>
              <a:buNone/>
            </a:pPr>
            <a:endParaRPr sz="2800"/>
          </a:p>
          <a:p>
            <a:pPr rtl="0">
              <a:spcBef>
                <a:spcPts val="0"/>
              </a:spcBef>
              <a:buNone/>
            </a:pPr>
            <a:r>
              <a:rPr lang="en" sz="2800"/>
              <a:t>Son of Jupiter and Juno, husband of Venus</a:t>
            </a:r>
          </a:p>
          <a:p>
            <a:pPr rtl="0">
              <a:spcBef>
                <a:spcPts val="0"/>
              </a:spcBef>
              <a:buNone/>
            </a:pPr>
            <a:endParaRPr sz="2800"/>
          </a:p>
          <a:p>
            <a:pPr rtl="0">
              <a:spcBef>
                <a:spcPts val="0"/>
              </a:spcBef>
              <a:buNone/>
            </a:pPr>
            <a:r>
              <a:rPr lang="en" sz="2800"/>
              <a:t>Born with a limp</a:t>
            </a:r>
          </a:p>
          <a:p>
            <a:pPr rtl="0">
              <a:spcBef>
                <a:spcPts val="0"/>
              </a:spcBef>
              <a:buNone/>
            </a:pPr>
            <a:endParaRPr sz="2800"/>
          </a:p>
          <a:p>
            <a:pPr lvl="0" rtl="0">
              <a:spcBef>
                <a:spcPts val="0"/>
              </a:spcBef>
              <a:buNone/>
            </a:pPr>
            <a:endParaRPr sz="2800"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3200" y="327362"/>
            <a:ext cx="4043399" cy="464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Pluto</a:t>
            </a:r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459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/>
              <a:t>God of the underworld</a:t>
            </a:r>
          </a:p>
          <a:p>
            <a:pPr lvl="0" rtl="0">
              <a:spcBef>
                <a:spcPts val="0"/>
              </a:spcBef>
              <a:buNone/>
            </a:pPr>
            <a:endParaRPr sz="2800"/>
          </a:p>
          <a:p>
            <a:pPr lvl="0" rtl="0">
              <a:spcBef>
                <a:spcPts val="0"/>
              </a:spcBef>
              <a:buNone/>
            </a:pPr>
            <a:r>
              <a:rPr lang="en" sz="2800"/>
              <a:t>Brother of Jupiter</a:t>
            </a:r>
          </a:p>
          <a:p>
            <a:pPr lvl="0" rtl="0">
              <a:spcBef>
                <a:spcPts val="0"/>
              </a:spcBef>
              <a:buNone/>
            </a:pPr>
            <a:endParaRPr sz="2800"/>
          </a:p>
          <a:p>
            <a:pPr rtl="0">
              <a:spcBef>
                <a:spcPts val="0"/>
              </a:spcBef>
              <a:buNone/>
            </a:pPr>
            <a:r>
              <a:rPr lang="en" sz="2800"/>
              <a:t>Gloomy and stern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800"/>
              <a:t>Owner of the 3-headed dog Cerberus</a:t>
            </a:r>
          </a:p>
          <a:p>
            <a:pPr lvl="0" rtl="0">
              <a:spcBef>
                <a:spcPts val="0"/>
              </a:spcBef>
              <a:buNone/>
            </a:pPr>
            <a:endParaRPr sz="2800"/>
          </a:p>
          <a:p>
            <a:pPr lvl="0" rtl="0">
              <a:spcBef>
                <a:spcPts val="0"/>
              </a:spcBef>
              <a:buNone/>
            </a:pPr>
            <a:endParaRPr sz="2800"/>
          </a:p>
        </p:txBody>
      </p:sp>
      <p:pic>
        <p:nvPicPr>
          <p:cNvPr id="169" name="Shape 1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9400" y="77550"/>
            <a:ext cx="4578425" cy="4848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Apollo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459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God of the sun, light,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truth, and music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Son of Jupiter, </a:t>
            </a:r>
            <a:br>
              <a:rPr lang="en"/>
            </a:br>
            <a:r>
              <a:rPr lang="en"/>
              <a:t>twin brother of Diana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r>
              <a:rPr lang="en"/>
              <a:t>Amazing archer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8175" y="1200150"/>
            <a:ext cx="3345525" cy="334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Ceres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459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Goddess of grain and the harvest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Sister of Jupiter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Close to nature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6375" y="230725"/>
            <a:ext cx="2650024" cy="468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Diana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459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500"/>
              <a:t>Goddess of the hunt and the moon</a:t>
            </a:r>
          </a:p>
          <a:p>
            <a:pPr rtl="0">
              <a:spcBef>
                <a:spcPts val="0"/>
              </a:spcBef>
              <a:buNone/>
            </a:pPr>
            <a:endParaRPr sz="2500"/>
          </a:p>
          <a:p>
            <a:pPr rtl="0">
              <a:spcBef>
                <a:spcPts val="0"/>
              </a:spcBef>
              <a:buNone/>
            </a:pPr>
            <a:r>
              <a:rPr lang="en" sz="2500"/>
              <a:t>Daughter of Jupiter, </a:t>
            </a:r>
          </a:p>
          <a:p>
            <a:pPr rtl="0">
              <a:spcBef>
                <a:spcPts val="0"/>
              </a:spcBef>
              <a:buNone/>
            </a:pPr>
            <a:r>
              <a:rPr lang="en" sz="2500"/>
              <a:t>twin sister of Apollo</a:t>
            </a:r>
          </a:p>
          <a:p>
            <a:pPr rtl="0">
              <a:spcBef>
                <a:spcPts val="0"/>
              </a:spcBef>
              <a:buNone/>
            </a:pPr>
            <a:endParaRPr sz="2500"/>
          </a:p>
          <a:p>
            <a:pPr rtl="0">
              <a:spcBef>
                <a:spcPts val="0"/>
              </a:spcBef>
              <a:buNone/>
            </a:pPr>
            <a:r>
              <a:rPr lang="en" sz="2500"/>
              <a:t>Swore to never marry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500"/>
              <a:t>Can speak to animals</a:t>
            </a:r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74" y="108825"/>
            <a:ext cx="3398822" cy="492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Juno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459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600"/>
              <a:t>Queen of the gods</a:t>
            </a:r>
          </a:p>
          <a:p>
            <a:pPr rtl="0">
              <a:spcBef>
                <a:spcPts val="0"/>
              </a:spcBef>
              <a:buNone/>
            </a:pPr>
            <a:r>
              <a:rPr lang="en" sz="2600"/>
              <a:t>Goddess of marriage and mothers</a:t>
            </a:r>
          </a:p>
          <a:p>
            <a:pPr rtl="0">
              <a:spcBef>
                <a:spcPts val="0"/>
              </a:spcBef>
              <a:buNone/>
            </a:pPr>
            <a:endParaRPr sz="2600"/>
          </a:p>
          <a:p>
            <a:pPr lvl="0" rtl="0">
              <a:spcBef>
                <a:spcPts val="0"/>
              </a:spcBef>
              <a:buNone/>
            </a:pPr>
            <a:r>
              <a:rPr lang="en" sz="2600"/>
              <a:t>Wife of Jupiter</a:t>
            </a:r>
          </a:p>
          <a:p>
            <a:pPr rtl="0">
              <a:spcBef>
                <a:spcPts val="0"/>
              </a:spcBef>
              <a:buNone/>
            </a:pPr>
            <a:endParaRPr sz="2600"/>
          </a:p>
          <a:p>
            <a:pPr lvl="0" rtl="0">
              <a:spcBef>
                <a:spcPts val="0"/>
              </a:spcBef>
              <a:buNone/>
            </a:pPr>
            <a:r>
              <a:rPr lang="en" sz="2600"/>
              <a:t>Jealous of Jupiter’s many loves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3150" y="1200150"/>
            <a:ext cx="447675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Jupiter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459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King of the gods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God of thunder, lightning, and storms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Husband of Juno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5675" y="827237"/>
            <a:ext cx="4652024" cy="34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Mars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3373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God of war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Son of Jupiter and Juno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Violent and cruel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4600" y="459587"/>
            <a:ext cx="4224324" cy="4224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Mercury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3598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God of travel and trade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Son of Jupiter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Fastest of the gods, flies with his winged sandals</a:t>
            </a:r>
          </a:p>
        </p:txBody>
      </p:sp>
      <p:pic>
        <p:nvPicPr>
          <p:cNvPr id="127" name="Shape 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6650" y="1133837"/>
            <a:ext cx="2857500" cy="343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Minerva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1459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Goddess of wisdom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Daughter of Jupiter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r>
              <a:rPr lang="en"/>
              <a:t>Intelligent and fair</a:t>
            </a:r>
          </a:p>
          <a:p>
            <a:pPr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6147" y="0"/>
            <a:ext cx="25412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On-screen Show (16:9)</PresentationFormat>
  <Paragraphs>86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spotlight</vt:lpstr>
      <vt:lpstr>Intro to the Roman Gods</vt:lpstr>
      <vt:lpstr>Apollo</vt:lpstr>
      <vt:lpstr>Ceres</vt:lpstr>
      <vt:lpstr>Diana</vt:lpstr>
      <vt:lpstr>Juno</vt:lpstr>
      <vt:lpstr>Jupiter</vt:lpstr>
      <vt:lpstr>Mars</vt:lpstr>
      <vt:lpstr>Mercury</vt:lpstr>
      <vt:lpstr>Minerva</vt:lpstr>
      <vt:lpstr>Neptune</vt:lpstr>
      <vt:lpstr>Venus</vt:lpstr>
      <vt:lpstr>Vesta</vt:lpstr>
      <vt:lpstr>Vulcan</vt:lpstr>
      <vt:lpstr>Pluto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the Roman Gods</dc:title>
  <dc:creator>Alina Kheyfets</dc:creator>
  <cp:lastModifiedBy>Admin1497</cp:lastModifiedBy>
  <cp:revision>1</cp:revision>
  <dcterms:modified xsi:type="dcterms:W3CDTF">2015-08-21T13:40:06Z</dcterms:modified>
</cp:coreProperties>
</file>