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078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Outsiders </a:t>
            </a:r>
            <a:r>
              <a:rPr lang="en"/>
              <a:t>Ch.3-4 Vocabulary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425" y="2827325"/>
            <a:ext cx="3126774" cy="22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Confused, perplexed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She had to ask someone for directions because the map was bewildering.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bewildering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475" y="655750"/>
            <a:ext cx="1551850" cy="20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Previous warning, feeling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He had a premonition that something bad would happen today.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0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premonition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825" y="886050"/>
            <a:ext cx="223837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adjective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Cultured and worldly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The sophisticated gentleman welcomed guests at a dinner party.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sophisticated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975" y="205975"/>
            <a:ext cx="2372575" cy="22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A select body, the best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The elite scouts were the only ones invited to the award ceremony.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elite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025" y="280375"/>
            <a:ext cx="1730850" cy="205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adverb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Giving up, accepting the future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She resignedly shook her head after she quit her job.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resignedly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975" y="205975"/>
            <a:ext cx="1991575" cy="22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adverb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Continual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	They took the road unceasingly across the country.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unceasingly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575" y="284550"/>
            <a:ext cx="2259425" cy="16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Selling alcohol where not legally available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He was arrested for bootlegging.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bootlegging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350" y="308350"/>
            <a:ext cx="2429550" cy="16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adjective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Afraid, suspicious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They were apprehensive before they entered a haunted house. 	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apprehensive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275" y="960475"/>
            <a:ext cx="2438200" cy="15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86075" y="1200150"/>
            <a:ext cx="8846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adverb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Scornful, insolent (showing disrespect)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He contemptuously made comments about the team’s loss in the finals.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contemptuously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0" y="758875"/>
            <a:ext cx="1759849" cy="1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Part of Speech:  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Definition:  To shrink back as from pain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Example:  She winced when she hit her arm.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winced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48336"/>
          <a:stretch/>
        </p:blipFill>
        <p:spPr>
          <a:xfrm>
            <a:off x="7448100" y="633225"/>
            <a:ext cx="1238699" cy="15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paper-plane</vt:lpstr>
      <vt:lpstr>Outsiders Ch.3-4 Vocabulary</vt:lpstr>
      <vt:lpstr>sophisticated</vt:lpstr>
      <vt:lpstr>elite</vt:lpstr>
      <vt:lpstr>resignedly</vt:lpstr>
      <vt:lpstr>unceasingly </vt:lpstr>
      <vt:lpstr>bootlegging</vt:lpstr>
      <vt:lpstr>apprehensive</vt:lpstr>
      <vt:lpstr>contemptuously</vt:lpstr>
      <vt:lpstr>winced</vt:lpstr>
      <vt:lpstr>bewildering</vt:lpstr>
      <vt:lpstr>premonition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Outsiders Ch.3-4 Vocabulary</dc:title>
  <dc:creator>community</dc:creator>
  <cp:lastModifiedBy>Admin1497</cp:lastModifiedBy>
  <cp:revision>1</cp:revision>
  <dcterms:modified xsi:type="dcterms:W3CDTF">2014-10-20T13:00:02Z</dcterms:modified>
</cp:coreProperties>
</file>