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102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136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2984999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2393175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rot="10800000" flipH="1">
            <a:off x="0" y="2983958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4412699"/>
            <a:ext cx="9144000" cy="730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4526627" y="3820834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rot="10800000">
            <a:off x="4526627" y="4411617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6676" y="76256"/>
            <a:ext cx="9134130" cy="505479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i="1"/>
              <a:t>The Outsiders </a:t>
            </a:r>
            <a:r>
              <a:rPr lang="en"/>
              <a:t>Ch.1-2 Vocabulary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7650" y="3049100"/>
            <a:ext cx="2667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complicated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Part of Speech:  Adjective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Definition:  involved, complex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Example:  The tourists were lost because the road signs were complicated. 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0775" y="0"/>
            <a:ext cx="2473225" cy="258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sarcasm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Part of Speech:  Noun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Definition:  bitter cutting jest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Example:  She responded with sarcasm when they made fun of her. 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9775" y="128625"/>
            <a:ext cx="2954225" cy="252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incredulous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Part of Speech:  Adjective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Definition:  unbelieving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Example:  The idea of a flying car is incredulous.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1250" y="205975"/>
            <a:ext cx="2752750" cy="173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nonchalantly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Part of Speech:  Adverb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Definition:  indifferent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Example:  He saw a giraffe nonchalantly grazing ten feet from a lion. 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8300" y="777700"/>
            <a:ext cx="2695575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content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Part of Speech:  Adjective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Definition:  satisfied, pleased 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 Example:  He was content with his score.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6375" y="136850"/>
            <a:ext cx="2537674" cy="255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rarely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Part of Speech:  Adverb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Definition:  uncommon, infrequent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Example:  Cats rarely get along with dogs.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2725" y="115275"/>
            <a:ext cx="2694400" cy="234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lone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Part of Speech:  Adjective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Definition:  by oneself 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Example:  The lone traveler gazed at the moon.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0225" y="65600"/>
            <a:ext cx="2271925" cy="24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asset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Part of Speech:  Noun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Definition:  worth 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Example:  The mansion is a valuable asset.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0150" y="137900"/>
            <a:ext cx="3523574" cy="235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slouched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Part of Speech:  Noun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Definition:  an ungainly gait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Example:  He slouched in front of the computer.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7225" y="75075"/>
            <a:ext cx="2126775" cy="240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madras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27225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Part of Speech:  Noun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Definition:  cotton fabric shirt, usually bright colored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Soc’s wear madras.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4975" y="146850"/>
            <a:ext cx="2809424" cy="23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cowlick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2158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Part of Speech:  Noun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Definition:  tuft of hair growing in a different direction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Example:  He had a cowlick on the back of his head when he woke up.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4600" y="0"/>
            <a:ext cx="1751449" cy="23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quivering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Part of Speech:  Verb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Definition:  trembling, shaking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Example:  She was quivering when she walked into the snow.   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1800" y="70050"/>
            <a:ext cx="2912199" cy="274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On-screen Show (16:9)</PresentationFormat>
  <Paragraphs>73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paper-plane</vt:lpstr>
      <vt:lpstr>The Outsiders Ch.1-2 Vocabulary</vt:lpstr>
      <vt:lpstr>content</vt:lpstr>
      <vt:lpstr>rarely</vt:lpstr>
      <vt:lpstr>lone</vt:lpstr>
      <vt:lpstr>asset</vt:lpstr>
      <vt:lpstr>slouched</vt:lpstr>
      <vt:lpstr>madras</vt:lpstr>
      <vt:lpstr>cowlick</vt:lpstr>
      <vt:lpstr>quivering</vt:lpstr>
      <vt:lpstr>complicated</vt:lpstr>
      <vt:lpstr>sarcasm</vt:lpstr>
      <vt:lpstr>incredulous</vt:lpstr>
      <vt:lpstr>nonchalantly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Outsiders Ch.1-2 Vocabulary</dc:title>
  <dc:creator>Alina Kheyfets</dc:creator>
  <cp:lastModifiedBy>Admin1497</cp:lastModifiedBy>
  <cp:revision>1</cp:revision>
  <dcterms:modified xsi:type="dcterms:W3CDTF">2014-09-25T13:31:17Z</dcterms:modified>
</cp:coreProperties>
</file>