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6006945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avLst/>
            <a:gdLst/>
            <a:ahLst/>
            <a:cxnLst/>
            <a:rect l="0" t="0" r="0" b="0"/>
            <a:pathLst>
              <a:path w="24279631" h="6863875" extrusionOk="0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b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-524933" y="-4974"/>
            <a:ext cx="1403434" cy="6906895"/>
          </a:xfrm>
          <a:custGeom>
            <a:avLst/>
            <a:gdLst/>
            <a:ahLst/>
            <a:cxnLst/>
            <a:rect l="0" t="0" r="0" b="0"/>
            <a:pathLst>
              <a:path w="2167467" h="6180667" extrusionOk="0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4800" b="1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r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sz="2400" b="0" i="0" u="none" strike="noStrike" cap="none" baseline="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None/>
              <a:defRPr sz="2800"/>
            </a:lvl1pPr>
            <a:lvl2pPr rtl="0">
              <a:spcBef>
                <a:spcPts val="0"/>
              </a:spcBef>
              <a:buNone/>
              <a:defRPr sz="2400"/>
            </a:lvl2pPr>
            <a:lvl3pPr rtl="0">
              <a:spcBef>
                <a:spcPts val="0"/>
              </a:spcBef>
              <a:buNone/>
              <a:defRPr sz="2000"/>
            </a:lvl3pPr>
            <a:lvl4pPr rtl="0">
              <a:spcBef>
                <a:spcPts val="0"/>
              </a:spcBef>
              <a:buNone/>
              <a:defRPr sz="1800"/>
            </a:lvl4pPr>
            <a:lvl5pPr rtl="0">
              <a:spcBef>
                <a:spcPts val="0"/>
              </a:spcBef>
              <a:buNone/>
              <a:defRPr sz="1800"/>
            </a:lvl5pPr>
            <a:lvl6pPr rtl="0">
              <a:spcBef>
                <a:spcPts val="0"/>
              </a:spcBef>
              <a:buNone/>
              <a:defRPr sz="1800"/>
            </a:lvl6pPr>
            <a:lvl7pPr rtl="0">
              <a:spcBef>
                <a:spcPts val="0"/>
              </a:spcBef>
              <a:buNone/>
              <a:defRPr sz="1800"/>
            </a:lvl7pPr>
            <a:lvl8pPr rtl="0">
              <a:spcBef>
                <a:spcPts val="0"/>
              </a:spcBef>
              <a:buNone/>
              <a:defRPr sz="1800"/>
            </a:lvl8pPr>
            <a:lvl9pPr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None/>
              <a:defRPr sz="2800"/>
            </a:lvl1pPr>
            <a:lvl2pPr rtl="0">
              <a:spcBef>
                <a:spcPts val="0"/>
              </a:spcBef>
              <a:buNone/>
              <a:defRPr sz="2400"/>
            </a:lvl2pPr>
            <a:lvl3pPr rtl="0">
              <a:spcBef>
                <a:spcPts val="0"/>
              </a:spcBef>
              <a:buNone/>
              <a:defRPr sz="2000"/>
            </a:lvl3pPr>
            <a:lvl4pPr rtl="0">
              <a:spcBef>
                <a:spcPts val="0"/>
              </a:spcBef>
              <a:buNone/>
              <a:defRPr sz="1800"/>
            </a:lvl4pPr>
            <a:lvl5pPr rtl="0">
              <a:spcBef>
                <a:spcPts val="0"/>
              </a:spcBef>
              <a:buNone/>
              <a:defRPr sz="1800"/>
            </a:lvl5pPr>
            <a:lvl6pPr rtl="0">
              <a:spcBef>
                <a:spcPts val="0"/>
              </a:spcBef>
              <a:buNone/>
              <a:defRPr sz="1800"/>
            </a:lvl6pPr>
            <a:lvl7pPr rtl="0">
              <a:spcBef>
                <a:spcPts val="0"/>
              </a:spcBef>
              <a:buNone/>
              <a:defRPr sz="1800"/>
            </a:lvl7pPr>
            <a:lvl8pPr rtl="0">
              <a:spcBef>
                <a:spcPts val="0"/>
              </a:spcBef>
              <a:buNone/>
              <a:defRPr sz="1800"/>
            </a:lvl8pPr>
            <a:lvl9pPr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rot="10800000" flipH="1">
            <a:off x="-348182" y="-4700"/>
            <a:ext cx="1723519" cy="6862700"/>
          </a:xfrm>
          <a:custGeom>
            <a:avLst/>
            <a:gdLst/>
            <a:ahLst/>
            <a:cxnLst/>
            <a:rect l="0" t="0" r="0" b="0"/>
            <a:pathLst>
              <a:path w="4476675" h="6879900" extrusionOk="0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" name="Shape 30"/>
          <p:cNvSpPr/>
          <p:nvPr/>
        </p:nvSpPr>
        <p:spPr>
          <a:xfrm rot="10800000" flipH="1">
            <a:off x="-1118653" y="-4700"/>
            <a:ext cx="3100650" cy="6862700"/>
          </a:xfrm>
          <a:custGeom>
            <a:avLst/>
            <a:gdLst/>
            <a:ahLst/>
            <a:cxnLst/>
            <a:rect l="0" t="0" r="0" b="0"/>
            <a:pathLst>
              <a:path w="8053639" h="6879900" extrusionOk="0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avLst/>
            <a:gdLst/>
            <a:ahLst/>
            <a:cxnLst/>
            <a:rect l="0" t="0" r="0" b="0"/>
            <a:pathLst>
              <a:path w="1100668" h="6916846" extrusionOk="0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avLst/>
              <a:gdLst/>
              <a:ahLst/>
              <a:cxnLst/>
              <a:rect l="0" t="0" r="0" b="0"/>
              <a:pathLst>
                <a:path w="9144009" h="1257301" extrusionOk="0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5400000" flipH="1">
              <a:off x="3018543" y="1908578"/>
              <a:ext cx="3100650" cy="9150266"/>
            </a:xfrm>
            <a:custGeom>
              <a:avLst/>
              <a:gdLst/>
              <a:ahLst/>
              <a:cxnLst/>
              <a:rect l="0" t="0" r="0" b="0"/>
              <a:pathLst>
                <a:path w="8053639" h="6879900" extrusionOk="0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avLst/>
              <a:gdLst/>
              <a:ahLst/>
              <a:cxnLst/>
              <a:rect l="0" t="0" r="0" b="0"/>
              <a:pathLst>
                <a:path w="9144011" h="1257301" extrusionOk="0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lIns="91425" tIns="45700" rIns="91425" bIns="45700" anchor="ctr" anchorCtr="0">
              <a:sp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algn="ctr" rtl="0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 u="none" strike="noStrike" cap="none" baseline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="0" i="0" u="none" strike="noStrike" cap="none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What am I dressed for?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83225" y="3230875"/>
            <a:ext cx="4018524" cy="290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Where are we going?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9825" y="1823750"/>
            <a:ext cx="5176725" cy="454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Where are we going?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9375" y="1772900"/>
            <a:ext cx="4811650" cy="4595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Where am I going?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4250" y="1659000"/>
            <a:ext cx="5204600" cy="4930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Where are we going?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72125" y="1717000"/>
            <a:ext cx="3405699" cy="4678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Where are we going?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92325" y="1592675"/>
            <a:ext cx="3772598" cy="49728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98250" y="1659000"/>
            <a:ext cx="3200074" cy="472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Where are we going?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6850" y="1863675"/>
            <a:ext cx="2695575" cy="403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90525" y="1659000"/>
            <a:ext cx="2753475" cy="4038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Shape 8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42425" y="2115250"/>
            <a:ext cx="3348100" cy="2891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Where are we going?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1872575"/>
            <a:ext cx="3612900" cy="4115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10175" y="1872575"/>
            <a:ext cx="3400724" cy="3928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Who looks professional here?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2800" y="1542325"/>
            <a:ext cx="3263524" cy="484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80500" y="1768875"/>
            <a:ext cx="4139899" cy="4312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On-screen Show (4:3)</PresentationFormat>
  <Paragraphs>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Theme</vt:lpstr>
      <vt:lpstr>What am I dressed for?</vt:lpstr>
      <vt:lpstr>Where are we going?</vt:lpstr>
      <vt:lpstr>Where are we going?</vt:lpstr>
      <vt:lpstr>Where am I going?</vt:lpstr>
      <vt:lpstr>Where are we going?</vt:lpstr>
      <vt:lpstr>Where are we going?</vt:lpstr>
      <vt:lpstr>Where are we going?</vt:lpstr>
      <vt:lpstr>Where are we going?</vt:lpstr>
      <vt:lpstr>Who looks professional here?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am I dressed for?</dc:title>
  <dc:creator>Alina Kheyfets</dc:creator>
  <cp:lastModifiedBy>Admin1497</cp:lastModifiedBy>
  <cp:revision>1</cp:revision>
  <dcterms:modified xsi:type="dcterms:W3CDTF">2014-09-12T13:41:19Z</dcterms:modified>
</cp:coreProperties>
</file>