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5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77" r:id="rId22"/>
    <p:sldId id="275" r:id="rId23"/>
    <p:sldId id="276" r:id="rId24"/>
    <p:sldId id="278" r:id="rId25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5614239-5DF8-4501-99B9-21048A1420E7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4340297-01A9-4826-97AA-49A2EEB295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4239-5DF8-4501-99B9-21048A1420E7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0297-01A9-4826-97AA-49A2EEB295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4239-5DF8-4501-99B9-21048A1420E7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0297-01A9-4826-97AA-49A2EEB295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4239-5DF8-4501-99B9-21048A1420E7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0297-01A9-4826-97AA-49A2EEB295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5614239-5DF8-4501-99B9-21048A1420E7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4340297-01A9-4826-97AA-49A2EEB295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4239-5DF8-4501-99B9-21048A1420E7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0297-01A9-4826-97AA-49A2EEB295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4239-5DF8-4501-99B9-21048A1420E7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0297-01A9-4826-97AA-49A2EEB295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4239-5DF8-4501-99B9-21048A1420E7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0297-01A9-4826-97AA-49A2EEB295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4239-5DF8-4501-99B9-21048A1420E7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0297-01A9-4826-97AA-49A2EEB295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4239-5DF8-4501-99B9-21048A1420E7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0297-01A9-4826-97AA-49A2EEB295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4239-5DF8-4501-99B9-21048A1420E7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0297-01A9-4826-97AA-49A2EEB295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5614239-5DF8-4501-99B9-21048A1420E7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340297-01A9-4826-97AA-49A2EEB295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google.com/url?sa=i&amp;rct=j&amp;q=&amp;esrc=s&amp;source=images&amp;cd=&amp;cad=rja&amp;uact=8&amp;ved=0CAcQjRw&amp;url=http://latino.foxnews.com/latino/entertainment/2013/10/01/voice-kaley-cuoco-sister-soul-singers-top-night-3-auditions/&amp;ei=TeIlVaXjJ9DhoATf1oCQDg&amp;bvm=bv.90491159,d.cGU&amp;psig=AFQjCNH2h3BpIgK3zr0P9OeAFlqMdq4euQ&amp;ust=142863248130910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source=images&amp;cd=&amp;cad=rja&amp;uact=8&amp;ved=0CAcQjRw&amp;url=http://elitedaily.com/women/im-just-sarcastic-difference-sarcastic-girl/840974/&amp;ei=b4o9Va-BNtHaoAS_voDIAw&amp;psig=AFQjCNH5VZnJlrH1_C8HU_BVNZcd54EMzg&amp;ust=143018283234732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source=images&amp;cd=&amp;cad=rja&amp;uact=8&amp;ved=0CAcQjRw&amp;url=http://www.youtube.com/watch?v=AnA4KTZ-eFk&amp;ei=_og9VebaFNW4ogSj94DQBA&amp;psig=AFQjCNH2cqgFGvYU4vDY4dEl-L2MXYHFvA&amp;ust=143018237435406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source=images&amp;cd=&amp;cad=rja&amp;uact=8&amp;ved=0CAcQjRw&amp;url=http://www.sikids.com/photos/42446/nba-finals-mvps/15&amp;ei=pHwHVaXkHoKfoQSahICADQ&amp;bvm=bv.88528373,d.cGU&amp;psig=AFQjCNF7OnCnPGMSt28DZ0E6wZZqi6tc5w&amp;ust=142664033877409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/url?sa=i&amp;rct=j&amp;q=&amp;esrc=s&amp;source=images&amp;cd=&amp;cad=rja&amp;uact=8&amp;ved=&amp;url=http://www.zimbio.com/pictures/fub1Jr2xuIy/Boston+Celtics+v+Miami+Heat+Game+Five/zr24zeot6qi&amp;ei=BX0HVZmOCMrnoASVpYHQDw&amp;bvm=bv.88528373,d.cGU&amp;psig=AFQjCNG4pdu9zIO0w9SQPUPZXwxFC84x9A&amp;ust=142664051769464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 Child Called It</a:t>
            </a:r>
            <a:r>
              <a:rPr lang="en-US" dirty="0" smtClean="0"/>
              <a:t>:  Vocab Part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</a:t>
            </a:r>
            <a:r>
              <a:rPr lang="en-US" dirty="0" err="1" smtClean="0"/>
              <a:t>Kheyfets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0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Morale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8382000" cy="3886200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Part of Speech: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noun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Definition: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Feelings of enthusiasm and loyalty that a person or group has about a task or job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Example: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 coach tried to boost the team’s morale before the game.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Image result for michael jordan free thr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2" descr="Image result for coach team hudd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298748"/>
            <a:ext cx="3047586" cy="2054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15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Asset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382000" cy="5181600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Part of Speech: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noun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Definition: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 valuable person or thing; something that is owned by a person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Example: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Even though he is a freshman, his skills make him an asset to the varsity team.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Image result for michael jordan free thr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" name="AutoShape 2" descr="Image result for soccer player clipart black and whit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1" name="Picture 3" descr="C:\Users\Vee\Pictures\ass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524000"/>
            <a:ext cx="2981325" cy="1533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15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Infuriated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3886200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Part of Speech: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Verb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Definition: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Driven to extreme anger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Example: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 old man was infuriated when the boy broke his window with a baseball.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Image result for michael jordan free thr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Shape 1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15000" y="1752600"/>
            <a:ext cx="3099949" cy="1714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5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 Part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95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Charade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3886200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Part of Speech: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Noun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Definition: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Acting or pretending 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Example: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He looks like a tough guy, but it’s just a charade.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Image result for michael jordan free thr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2" name="AutoShape 2" descr="Image result for small dog look tough spike colla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123" name="Picture 3" descr="C:\Users\Vee\Pictures\charade.png"/>
          <p:cNvPicPr>
            <a:picLocks noChangeAspect="1" noChangeArrowheads="1"/>
          </p:cNvPicPr>
          <p:nvPr/>
        </p:nvPicPr>
        <p:blipFill>
          <a:blip r:embed="rId2"/>
          <a:srcRect l="21388" r="29418"/>
          <a:stretch>
            <a:fillRect/>
          </a:stretch>
        </p:blipFill>
        <p:spPr bwMode="auto">
          <a:xfrm>
            <a:off x="6157451" y="1524000"/>
            <a:ext cx="2148349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15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Constructive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3886200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Part of Speech: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Adjective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Definition: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Serving a useful purpose; helpful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Example: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 coach gave the singer constructive criticism on her performance.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Image result for michael jordan free thr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98" name="AutoShape 2" descr="data:image/jpeg;base64,/9j/4AAQSkZJRgABAQAAAQABAAD/2wCEAAkGBxQTEhQUExQWFhUXGBwXFxgYGBodHhoeHhocHBscGh0cHCggGhwlHBccITEhJSkrLi4uGB8zODMsNygtLisBCgoKDg0OGxAQGzQmICQsLCwvLywsLCwsLCwsLCwsLCwsLCwsLCwsLCwsLCwsLCwsLCwsLCwsLCwsLCwsLCwsLP/AABEIAKgBLAMBEQACEQEDEQH/xAAcAAACAgMBAQAAAAAAAAAAAAAEBQMGAQIHAAj/xABLEAACAQIDBQYDAwgHBwMFAQABAhEAAwQSIQUGMUFREyJhcYGRMqGxQsHRBxQjUoKSouEzYnKDstLwFRZDU5PC8SRjc1Szw+PzF//EABsBAAIDAQEBAAAAAAAAAAAAAAMEAQIFAAYH/8QAPBEAAQMCAwUFBgUCBgMAAAAAAQACAwQREiExBRNBUaEiYXGBkRQyscHR8BUjQlLhBvEkM0NikqJTcoL/2gAMAwEAAhEDEQA/AIV3hw6iDetg/wBofjWM+mkafdPovbGrpnZ7weq9a3owo437f7wqns8v7SqPrKY/rHqsf71YWZ7e3+9UGll5KPbKW1sYWb2+OEP/AB1+Z+6uFLN+1DFZSt/WENd3ywhH9KP3XP8A21YUk3LqrDaFGD7/AEP0Wib4YICDcB/u3P8A21cUs3LqqSbRoz+rofooDvdgfP8Aum+9aK2mn+yhHaNDxPRQnenAj7IP91/KrGlqOfVV/E6AjIf9Vrb3t2eDPYz/AHKffXNp6gG4d1QZK+hcLYei32pi7OKGeymRQoGXKq6ydYUxzHtXq6GN+4s83PjdeJ2tPC6pDoRYWscrZ3OaoN2VLL41lvaA4g8E5G84QRxXXd0ceL+HQtrIysPk3zn3rBlYWS+eS9vBKJ6YO7s/HRV+1huyuvaP2GKjy5e4g17mkl3kbXdy+X7SpzBO5nI/2THbm1LbZfzrDW7oOmdTkuDxDDifOsjaFOYzdhPgt/Z20GVDMMrR4j7+CHt7r2sQJwOIk/8AIvsA37Laq3yrLEpvYjP0Wm+kYW4mHL1H1HVV/H7Jey+S9YVG6MCPaND6UQP7ylHwluZA++8KNbS/qgf2TFWueaFhHJMNkY65hX7SwGVogye6w5q4bRlPSKgnENVLRh0CY4g4TE6qbWExB+K2Wmy5/wDbcwLTH9Vu7yBqrcQ7wocGv7ikG0Fazc7N7bpc45SpkjqNIYeIJHjRGi4ul3tISXaVxi2VgRHEHx/lRo230VQLLq24uxzYt2kI/wDUXwLjDnbtDUT0LdPHwrWZdsRP3f8AhIQxe01bWnQG58vqrdvLjlw9gknU6e/8p9qrSx3N1t7WqS2I28Fw3efbvaNC8KrU1P6QsqnpxYG2QTrdvcq1fS2/bPmZVYqMpgkAkdaxmVMm9PZ4r1B2TE+Frseourlj90lt2soukfsj8a1pdqbpnurIj/phssl8fRU29+T83CW/ORP/AMX/AOysSTaWPPD1/hbbdgGMWD+n8oUfk4cnTEJ6of8ANQvxBvEdVLtiPGjui0//AM3vTAv2/Zv51P4gzkqnY0gF8QUd38m+JBgXLB9XH/ZUjaEfIof4RNqCFHd/J3ix9qz6O3+SpFfF3rhsic8R6n6KM/k/xcT+iP7f4rU+3Rd6qdkzjl6qL/cTGfqp/wBQVb22Ln0XfhNRy6qFty8XqMgnkAy+uubSp9si59Fx2TVAXw9VG+5+M/5H8dv/ADVPtcJ49CqfhlV+3qPqitnbExdjMz2SEiWOZDEc4DTRoK6Nj8iods2pDTiZ8E2vbYJsG3IiQfat2Sdro9VitgtJislv+0l61T2lqIYs0Ndw63l00aqOjbM3LVKCR0Rz0SHEWShgisx8ZYbFaLJA4XCjqisvCpULINcputprl11lTrUgqrs1O4kUUi4QQbFQTQkVWjdHEySh51rbPkuC0rG2lHo4JZt2zlvMOutKVjMEp705RvxRAq2fkyxsG5bJ/rD10P0HvWRVx6PC9TsWe4dEfEfNPN6MPlvLdH2l181PPzUj92tbYkuKMtvmD0WH/VFPhkbJbJwt5hKt6cnY23YtB4ZSPnINPbUYTGC1Yex3tbI5rr+SrNraVtDK9rP9oD6LXn3RucM7L08dQyM3bf78Fedg76PfVcPiMI2Ks8O8CzDxVo0oJGDU3++CfY8T/oLe8aHxvknW1/ybPcTtdnsbYPGzeTIw8mjX196JHYi9j8+qVnaGuw3A8Mx/HVIB+SrHtrcj0OarGawyaUAUrXHOUdfmFl9wlw+t5LjeYMUu6qkOVrJgUDLXBxeB+S3G31w9vIi/o117NgGUeSsIU+Ig1DWuecylpDgysq3ulcwtzEXcRjXAKk3VtgNluPMhOZCAwIPIRNbUMfZAGqy53m5XXNxME+S5jMQZuXTM+HQdANBHRRTVU8NtEOGaJsePFikA1yHlr6rm/wCVbeXPe7FDoolo6nl7fWlhUWaQ1O18I3jWnhn5rm7GligAK9bhbMABusNBrW3QwgNxFef2pUnFgaUo3s2673SqXHAU/ZYj6GkdoSNe7DYLU2UJYY74jn3lK8Nt7ELwv3fVyfrWcIYzq0LY9uqRo8+qJ/3qxinS8T5qh/7aG6kh5IzNq1X7+gRNnfrFr9q2fNPwIoRookYbYqLZkHyRVv8AKHiB8SWj+8PvNUOz4zxKK3bUo1aEQv5RnPxWR6Of8tDOzhwKMzbdtY/Qom3+UdftWXHkwP4VB2eeaKNtxcWFTWvyg2ea3B6A/RqqaJ44o7ds0x1BCltb74aZLMPNG+4Gq+xyI/4xSEWufRGW98MK3/GUeYYfUVUUsg4K42hSHR/xUO3947DYa8EvWyxtsAAwmSI4etdHTv3gJGSHU1cBgfgeL2PFVfZWzc6gs2uUT7V6ylpw9tyvEVE2B1k1G5RbvKdD0Ipk0DSdUn7eBlZUnB40oayYpywp2WEOT7s0xKwdH5GtPCyob3rNLn07u5V7G4RrbZWEVlSxOidYrTilbI24UFCRF6pXLNcuWa5cisPqIozDcWQHi2aHK6nwoJsCjNBIyCO2Nicl1T4imaWTBIEtVRbyIhWDfrCAG3cA0cfzp7aTPdePBZ2ypMnMOoQG7uM7G9bY6AnK3kdPkYPpWTOzFCRxXoNnzbqqa7hofNdSxNtb2HaDJXvj04/Iml9iyYJ7Hjktf+pKfe0hI4dr0VVbEA4LOwDCxfAcH9WYM/smt+tBkpnNGouvE7PLIq5jnaFdS2NuDYQC5eVBzAEfX8K8qyndrI7yXtZa5gOGnYPGyb3dtYTCiLaqP7I++rGaOPJqqyhqajN5SbE/lBM9xBQzUvJyTLdkxD33InZu/wChIF4ATzB1/d5+lFZUO/UECXZbD/lPz5FWa3jhcTNZK3F6HQ/P76JjLs2WKz3QmN2GTslcs/LjjLNvD2rS2lS/eaWIEEIkE8OrFR+9VoGtc7EW2KHPK4Nw4rhc7/J9sE4vFKCP0dshnP0HqfpWrTDPGeH2AserfZmBursv5Xbd8Nprh8PkUwFUyegAkmka2dwyGrl6rY9EyKO7tGhfNeMxBuXHuHizE+/Aeg0qzW4QAsieQySF54r2EsF3VRzNFjYXuACWleGMLiujbfxAwWDW2PjYfM1uTSCGLLVebpoTVVFzouYMSTJ1J1NefJubr1QbbIKS1azAwQGHAH7XlykdOc1UkhXa24U1y0ApnVtOB0Wddf63ERw48avqFSwbwQZqqlYrly9XKV6uXL1QuWK5csVy5bWklgOpFSFyuGEuRwrYgNmpScXcrHgtoMqgU+2TJZzo81yqvLrcRGGxDIQRNEjldHohyRB4tZXDZ62sYgW82WJ7wEssacD1JrSMzJ2YTqk4qV8UmMHs8VVtr7MfD3CjjyPUcjWdLE6M2KdbIx/ulB5T0OvChXRLdylv4Z0jOjLIkZgRI6ieIqA4HRc5rm+8CFFVlVS4Z4YVdjrOVJBdqZ3ytoZZJZodssgAR3UM/EdZPIcNeQ5WkvuNExC5jI8J118O5KlB5eenhU3sg2vwV/uqMTssMfitET4a/hWy92+pbjh8liRMEFbh4H5qn45MvA1lF11smOxuF0rcq+79mSCAYDA+xrOiLY6kL1LWOqKIk8ksGEIfbGE6WmvL/dkE/wAJFehfJcubwPzC8I+Axvj/ANpt5cFe91sfexuAtdgxZbKiw2c9/Mirq0GNQQRrw46zXlazeB+mS9fs+anYO1qhsVu5ij9k+iD6ljSzCOS0Jq0EWa5R2NyMS51Vv2ngeyxR2vPALPfM06nqp7m764S7atOt1muBm/QLbUKFKg5nd1172gEkxRxG5wu7JL+0EH8sX6LpGztj2rGqjUD4idferR0zIziJzQZqqSbIr59/KpjTjNquLLi8ISzaCA/uCfiOdicw07w6VpRtJFws+QgHNX3dbCW8E1vAW4e8q9tinHImAF9zoOimnQ5obhHkPiUtQ07qio3p0b9gfVVT8q22/itg/Ecvpxb8PWsYjeVF+S9hWSbijwcXfBcvZOHjTV15wiyt/wCTjZQuXmut8FoSfOtGgjzLlj7VlswRt1KW73bZGJvs32FlVHkdT8qBVz7x9hoE3QUwhizGZSZAMvHXUfLT38+VJZ3WkMNlmxbBlDbJbiDniNDyjr9I51B8VzQOWa07Mgag+oI/86VZpHNUcw8QtbmGbLnynJOXNBiYmJ6xrViQoDHAXIyQ9QuXq5cvTULl4muUrFcuXq5citmLNweAJ/171LdVw1Ty3crRjNkB4TO3fgDWmhIlSxUxLDAgkGKwsQWkGngFK9pVHeLBonTKV14ahpFdnwUkNt3orDXbqzkzCSNQpGgM8h1APpVcQacV0drZS0taMirTs66MWnY4oGfsuFaVPUEj5VqRVsMrN3J8VmzbLqmSb6O/eLIS7u82EuqHDOsyrAQGWdcpzHKSNKy6thjNicitihaXDEG3PK2YWu0rNy+S9y1nfWMzEAAnRRF3SPbwGsqtka3IOTklLNKbuZc+iVPu9eJ0thR0zTHzNF9pYBmeiWOyqgnJtvNbW92b54Bfc/hUGrjHFSNj1LuXqm2I3SvuqMck/CYLcv2aM+rjLA4KI9iVGMhxCjs7n3uRUcZ0J+7SlzVsKabsSYfqCuG5e6twLesO4yXUIHdOhjzrRoa4G7CPv+yydp7BeMMgeLg9Lqt3tyrgkG4SQeSx95rOkrQHEWWxHsO4Bxq57BwZsqJltZJJkk9SeZrOklLn4+9bTIWRxbpqW4raFi1tx7t5iLNy2QxUTKvZKHTmMw+Vestdg54QvnVS7FK/kHEeii/JPvTZwOKv2WY/m91e6Tya3OUkcAShM/2RSFYA25AumaYl4zNl1td/cCVDC6CCJBGoPLQjQ6g+1I70D9BTW6/3BB4r8pOFUHIty4R0XSeQmrNlc4gNaoLGgZuVe2ztW/evYW7bYML4GRge7aTIWvajlIRsx14CdIoxtezgiNbhGXFVjfzePEMh7S4yF3dUtzBKZoDEciNQTwJ4VeOna5zSUnJKRe2SH3cWxg8G2PFxHxcFLNtv+Gx0NwjiSF4ctfbWMWjQMrXJ+SyxNdxBPHTj4/REfklxBH5/iLhLOQksdST3yST1lh8qUlOFhlPgvQbKwvl3I1yPklO9uyrmIIZOOuh4EGJ6xwFYVPUBpJcvUbSoHztG7OY6qsNuviV1yBvJh98U6KqI8Vgu2LVDgPVXXauGuYHZtuyLZF7Ed+4BrlB1MwfGNOvhWq6oZBDhBzOnzK87Hs6oq6ouwHC3z00CoGKLmAUYAKF+FuGpEyNSM0eQFZ+Jp4rXdDI3Vp9ELcYCe7GsR/Opv3oZuNR0RVrFgoQCyFAcrrMQZBDACZJyQZ+xVcNir4w4crIe/dnQMSOIJ4j1qwyVHG51uplw9w2y5VzbBWTJKgtOWeUmDHPQ9KsCDkquDgEtuD+dcciqBRkVClZA0mfT/XCuXLFcoXqlcvVy5H7MWMx8hUt1Vhoj0emmuQiLolrsR5UTGhWVdF5hwZgPAms6yaDiNCtHYnjrXKLp5u5iQx7NuP2fHwpSpZbtBbmy6gE7p58F0PBbOUoDArJdIQV6jCwC1k+2fdUp2V5c1s8+a+Ip6CtuN1Lm34LPqKQB+9hyd8Vi7sPs4iGRvgcDQ/gfCl6mB0RuMwdCrxVjXixyI1BXsFgxqCIpbNXmnDbFB3TbtuQzovmyj6mihrjwU+1Mw3ut7W1cMAym/Z4T/SLy1PPpNNwwvcC3ClZayJpDi4eqGt7w4IHXEW/Qz9K72eQ5WKq/aMFvfCktb6YK0wYXpgzoj/5aZhgkY4FJS7Qp3sILlvvRvLhLF91Yv3gtxcqEyriQQeEcfaoqqKQykjQoVJtqAxDM5ZaclWtqflEQWWTD22LkQHeAFnmBJJbpMDz4VSKgN8TzlyQ6ra7Cfytear22FzWtn3ToGsm0T42rjKT7MK3XG4ae6y8o27TL43Hmsb67Gs4W6q2MSmIVkDFk4AmZXidefrVJALXtZFhcb2J8whN1MAMTfWw2ITDq2Y9o5hQQCYOo1MRxoLQDqEZxKX41yGKl8wViAZJBgxmHgeIPjUloBUgmy6Fu9dudg6I5y3LbfskgklD9nMYJHMjzkcgF7p2kJJwHSx+CpWK2hdxmI7S6wzuQOiqOCqo+yoH+iZJNGM1nzPNiU1302C+BurZa4jygeUMjWfY6fTrTD5CW2GiVi1zTKztI4HZ2EgScRce845m2pyjXzgjyoVQwPp93fX+6b2fUOgrjMNALeKe4LeTCXAD2yr1D90jznT2Jrzr6SYHS69uzatO8XxW8VYthLZxF5Qty26qO0fKymFXiTB4cB61MEDi8YgQFFRXNbCcLszkPNB7du/nF5rhGnBR0UcB/rrUVEznyXOgTlFCyGEMFu/x4paNnLPCl8ZThIWzbNXpUb1yp2DqEpxG76O8BVjnoKK2d4GqDJSQuzLR6LK7rIjSog9Rp9Ksat6B+G0pzAUO1N2xdbM5Zm01LNymOfiferR1rwhP2PTP5+qWrugFaVZgdR9k8QQQQV10NHdWuIvZL/gUYORKAxO5pXg59RUtrgciEF+wOT+iR7Q2b2Q1YHoIj76bjlD+CyqqiNOLl1+5BBCeAPtRUii8HhEYDM2QFgM51CidSVWXPoPSrhuSreyZjdcH4MdgW8DddP/uW1HzqpFl10RY3WxMRbOGuiZBt4rDmfIdoD8qkZK2IWUj7r49RJwV8j+ohf/BNXD1U2QmI2ZigYOFxAPQ2bg/7a7GosEhcUFEU+D2bduhjaQtljNHKZj6GoVmsc7RQGUbmGU+xBqSARZQ0ljrjIhMl3lxYEC+4HhA+goIpor3wpo7RqXZF5ULbcxJ44i7/ANRh9DVtzH+3ohOqpjq8+qZbC3quWs1u/mxGHuf0lt2J/aQk91hxBpqF4aMBFwkqhskpxh5DhxueqJ2vui/YnF4cm/g9P0hjMhJAyXFOoYEgSNNRworqdoPZOuaHFUveCJBYg2PLySTZeB7W7btDKGuOqAsYALEASeQk0Jo4IrzYXTvaWw2wWOGHd7RZGWXU9wBoksSJAAbXTTWrMOFwIQ3tL2lpQm2dm/m1+5az27gRozWjmU6AiDGujCfGapYYslcXLe9O9u7LsW8Nhblm5de5dUm6htkBToO40AETI4nhyo2IXzQmNedM9fJON79no+zcBey3O1FtrOYgZWW2TGsyY5HpNEeR2r93VRFE4OsON7pPu3stGwGOZ8Mtx1yZLpuhTameC/a4Tpx4UBhuPBGeMLwwnXRNbmynvbJwlq3aRrgvXipBbNEZn4gJHw8+Q8aYIxC7eQ5JclrHXeVXTujdZioMFUDNJU6+BU8PDU0lUF0Zs7VO07Y5W4mnLwTTd7cXOwa6QU1lZYE6aaqJGsH0oTZjeyJJE1oyWl7cMg91gZPWPrVN8SV2BgCrOGkhInvHTz0+eo9xTV+KB3I1t2riniPl+NUZJfRXfGy2ZR+0t1r1q4uYO1piArsoXN1GjuBHDRjWhEHucA8fwkS6PCd24ffknP5WcAExNm1bRlWzh7dtVJUwIJ+yfHX/AMVV5aWAniSpiifc2HLiku+ux7GHeyuHN4h7Su3bW2Qgt0DKJHv5mhZFWaHXunGMwg2fsg5HRr2PIDlTqlpBJSOIJZoPmRyFWczUDgoa+5F/v7+SqmH2BiBhGxy92wtzsiQ8NmMcgZjUD19aX3bTqmhNI33SfVBWtuYlPhv3R+2T9ZoDomHVoTTKydujz6o7Db043WLhaBJlFMDqYGg8aH7HE/8ASjja1S39fwReF37xFsyUtP5hh9GoTqCLhcJj8cqHZOAR6flIae9h1/ZuEfVTQXbOB0d0R27bcBYs6olfyg2T8Vm4PLKfvFDOz3DQplm3Yhq09EXh99sIeJdfND/2zVfYZe4pj8apzrceSzjt58KykrdB04QwPsQNaoKOUG1kZu1aXCTi6LnG0cWbrlz6DoOQrYYzA0ALydTUOnkL3f2WtnFMABIgeA+pGlGD0qWhWPd/a1s9zEJhcoB/SX7N1m1+zmw5DnQ6TIAEVa41Ki3JGJvHhbTXFXBWmVsyZ0vXQGU6Sq4hXyyPAEV1yosgQ2zXInD4pP8A48RYuD+K0CfeoIJ71IWEwezye5fxdojm+GRvnbvgz6V1jyXJhaNtRCbauqOht4xY9FzD51A8FCpg/wBcKHdGATbZ1/EWlK2rgRWMmYOvDkDVC8BMxxyW7JQd/CEASyjqdT91TvAQqGncDdxUK4Yfr+ymuuTwVd20au6L3Yp1b2j76m5UYWcyt1tJ0b3H4VwLlwDFcdnYiNmYi0LZ1uIQe0uZeWhUOFJ04lTx8BD7b7nHfTwSpZeoDba9/wAtEiwWGdbqMbKkBlYgrmDAEEgzMgxHrSDZW4rk9U7LSyYCGtTnalq4+Ka7asC0pZWRbduAICzlAEDUT01q8sse87OirTUdTuQJNc+CLxmysXiL7O4Ys5kkx0AEkHoAIHSodK0uxAZJlmzpwwNTLG7ExVy3bRn7toZUVmJA4fCBIA0+VWfO3CBbp93URbIma9zj8bonH7v3rtixYNwAWgxiWIBYzoOvtRpZQ9oDAbldBst4e5ziNVEN0L6WLgRlYNByyQTHyJ8DFDY2dvZ4HVMy7PiIvYEjRQ7Ix1+0qIGcKi3dGUkKTM6ciSK2YoLNAPJeXqGNLnHDmD3+auu41i21lruLy53buEBlm2FUAwI+1m1PQeZxq+MGTJ1+q2KOCXddhlh3fd1Ylx2BTQIh/uifqKCyCS1wpfGR7yi23vHhbWFv3ltITaQsgKKO/GVI6SxA9andO4tVCw2vdcvwm6gz7Cw0lbl5Lt+4wAkSFuL6gIF16VOhKCQrZtjdHGWgeyzXR1YI3yADfOi00UTnDG7CqTPcAbZqvbx4h3wdhSUzK75ssiOGXuz3efnFb7I7ONncvNYgtjzFkj3tuXMbiEbL3zaQZVJbgvGSdPekqqDA0ZrSoGukJa0ZnJF72YDFYm6lwI5y21T4hIyz/W8TwpCaRhcMIy8FqU2x6qBhDsyTfW6L30xguYDA2wjK1hWtv2iQJhfhJMtoJ0or3XDi2+ZGncEtHTyRyWfwB17yqy5T8x7A4YG8b3aZxmBK5YAAmDz5UqXMEVyc72VtxMajJowW4KvXMOvAqV6d4fORx86BvCmd03iFZNzMc2HtY7s8QtrPh8pD2hcznWFUg906nUyO8NDGho7uBJ4JOoLWua3mqgbGvxD1kVQv5ooYLarVsI3gfIioxBW3R4KNrLD7JqQ4Kpa4aha6iuvyVbFScRRdQqaLUnSI161QlW1UjBRI1nlw46cfnXKV7Np61N1wWCRBkweWnvPSuJULGhE6CIEa69Trz04eNRe66y1iu0XLJY9T711yuWEuQQdfkfrVVYOsbpiMWhPw2/TNb+hK/KhFp+804JWaEDqD0y6IrDY4W+8GdOUnsro+41zS9ulvT63V3GNwzJHmD9CjLO2P61p5GsF7LeR+yah7puZHp8rIsfs/ENd43B65KRbVk6tZvAcZQK6+6yaXJk5jzyTQZTkZscPCx+F1vhEwhY/plSPstbyn/XpVgJTw6rrU1/f8iLJth2PZulu4hViD8RHDhwE/OrGrwsLCOiuyiDniRpHkUqbCXg2YDNr9lp/maoyRi6SnmvkL+CMweOxPaBVN3O5AVArEsegBGvoKL7zrhBE7om2cSLc7/NX7ZWx9rDX82T+8ZF+SsCPWmI7tOo6oLtp34LG8G1MVhAv5zhCoc5Q6XFYExMAAkzAPGj71ztR6KY69iDvbaDqGGdEI+J0KjTlmiPnRMUbCHO8srqzagPBHrdMNk7QtXD3LoJHKfxqZHxa31TMbwfJKHw+a+6Ag5mKiQ3G48L00k1rxPwxB1tB3LyVW0SzlreLu9dIubAKWraZgQiheE8Kxt+S4utqt2knDG7sKr7S2Vqf5j6UyxzyNEWeEuGK6qm9OCc2bdoE5b1+3bIloMtz14Tl/0KmZt7A/DgsqQNAuFJiNoXrG1cM124wVLDKpZdEU5hDEnRdBry08TQp6dod2cxzCpTzML/zMgF2LYt+6yzcUAcjHH+KkHDC5OVLIh/llco21s5bF3EWCM5hXz5SAQAH/AFjr3vHhXqqWbexteG2tkvLVMZjls532fNe2LYXJ2icfh9vnz+VK18vbAtZel2FCBE997nEjRtcroWPtMAcTw0ApcQOf+qy05K1kRu5qIv7StNZMlYVgddJkEGeGugqklK5g7SpFtCJ012m9wkjbVwaiSyQOQI+i60mW049/NOGoYCbW9EB/tjAnMVVpPEQe976e9KTvhGTQbffNcySJ98QHwVee7hxma3bcA8VJT7hmy+tQ2S4ItZZ87Yw4WHrb6JeETP3rahfDtI8wWYkH3HhS7nOw3BVmRsxWKI/M7fAhlERKhD791Z89DQhI5HdStUV7Y2bVbjSeEiQfI5jHrV2z8whvoT+m6HGzb/6tz9xvvFFMrOaF7JUftPorFsTZmzzbAxjYy3c5sqWTb1OmhQuNNPP2ozHtOhS0kU7T2gLd4/stdo7vbMM/m+PR2HBGs3gxPiUBH8IFWIA/V6oLXuLrGO/gq1idld0ns7ijkXKoP4tT6UIStvbFfwTbqR1sRaQO+w+KTfZjSZJ4+WkeH30bgkLWWhrly2tXSpkR6gEexrr2XKVmQqCJDDiDqD4g8vI+9SoUOaouuWoqFK2NszljvcI5z0jrXXU2WGWDB41yhYrlyJsYO6dUR+MSoPHpPXUe9dYFcHEZgo8ti07rq5H6txA3+ITVNywm4HpkmRWzAWLrjvsfipcLcbU9gqsP1Ga2x8gDB9qo5luPzRoZ8eYaPIlp6ZIsbSdR8eItkdQHHqwytHvQd0DwBTvtD2jV7fRw+SYYLeBlKsr2mdTo3aXLbA9Rn5+tQIyw3Fx5fRXNUJW4XYXeNweuXVWRN/8AHgR2t7KdM2VWj1TOfWjtmHG334pR9KNWsPlmOhKrm0drHEXB2t+45B1zXHJ8YzswHoPSi7xxS5iiGQyPfqg7pdyFzEJyzEH7h9Ko6azbHgjspnOPYyTR8LkSAcw5twHu2gpeORjzcpySCWJlgiNkvcRwtt3AEGFeR1Hw1sMecGqwTF+ZmF0PYO2cU0J2xb+0A2nqKHHHiciTyNjbiOqu+HUMO+ik9QIq7hbQrOZtKa9gLhRbU2ZauW4ZYAYMZPCNZk8Os1Mcz2G6pPJvbOtYghVS5vJghi8NcCsctpiDllpPAQNOGsz9o0P238pzScydLJv2J2+3gAsR95K4YDeKzeUZQ4nQK6ET4A/CxjWATQI+1mFaoe6A2IN+5Lds4Wy7FzaGaMvHlEcq06d8jRhDsl56umbI7G5pv4pA+zLaoVthkB10M/JgfupmXFMe2VNDtSamyYbA/fHPqqTtvCXFLDtXGbTRSA3gwQkkelJzRPaQb5L0MFa2a/7kn2ncvXLaq7q2QQFzcuJADxr4UCeUus028leCBou4A+aQ2RJy5FjqUB+agk1nyGw1T8LHE5N6LwwI1kQZ4cAf4pHtQjKjildxyUj2UGbjA5M/D1Cr9KgPedFcxxN1d1W2DxCT3Lc+IRnB/hbWquY62Z+SJHJGD2W38iUZc2pdXQhFUcM7W1g+Akn5UIQNJv8AC6O+skAthA8SB8Lnog7m8BEfpxI4hFd5OvNioA4deHGi+zA/p9ckA7Sc3WT0BPxsEFe3g8b7/wBq4EHtbE/OiNprcAPK/wAUvJtO/Fx8Tb4fVBXNrk6i3aB6lc7e7k0YRcyUo6rOrWgeV+putztxyIY3D1AuZV9FRRUbkXvku9sfbtEnuvb4IO/iQ32FGvLj6k6miNFuKBJIH8LLUoPWiWCCpku6BXGZeUmCB/Vbl5GRXZKEJcABMTx5gD31qCpWlVUrIrlyyrwZUkEcCNK5cDZbJfYGQxB8D6VFgpxFaVKhSYZJZR1IqVy7TuNs6ycMDeB+LukGDB7xHlJNLPzcvQbPY+OAGMC7rnPxyW28mHsB4tCR/WJP1peSwOS9BQsc9l5APRV3a2ETsM4UA9oAYHKNPrRaY63WP/UUTQGuAsq29zEL/wAO06HhICmBylSrN86lzY7kXN/VZkb5wwHACPTrkoXxtuIvYd0nno3tnE/xVGB2rXX6fBWM8ZFpIyOo6/VesWsKxlL3ZnxDofcZl+YqSZBq2/VQz2YnsOt6t+oRowl/KSt0XVHJgl4H93MR6xQ8bL2It0TJjmIyfiHI2d/PRC3c1sqWsoDxHZXHtMP2SYB8Ioos7Q/NL2c33oxfuJafRSttdjAd74HIOodfdCpPrQxEAcgPgjGoNrOc8eIDh0sn+62CF3tS7MAozSCR3pWOfPMfYdKPK7C2wQNmwNnlJkFxpxHwVuwuyE7Mt2pB8ZJ9yaCJH295ar6GnD8O7uPEpVibdwW7rJiL4KLIC3bg4sF5NyzT6VeKV2LVB2lsumjhxMZY87nx0Vq3J3kL4FFvq12M6F2ac4BOjZh3oUhSZPDUia0WDEvHSwXzCh2rsTBXrdvsD+bXFaQYa5mUAgr3HYKJIMnoK51NckgI0M0zQMV7ckXsjF9nh2t3Lhu29VhbYAhuQOZGBmeR5QRVY43MyOatOzfOu0EIjE7zypCLqOROYaDpofrTDBzCTdRg6uVex2+CpAuXLQmQyjKrCfhgZs4iOPOukkLc2uz8USnoaW9nNJHcM1Xtsbat3FhGxDiDBBvBfXOFVuHifHqhJOX6uz9VvMp442diK45luEoPYmye0ttcmCrASAusg845Zf4qFK7D7qa2XTtqcW8JtwseSsuB3PDoWlP2s33GKFcngPROyQxRPw4neqRbx7srZsm6CZzRClgOU6THCfaixm+RCz9oxNiAcwnzKq9vB3iZVEQHXMtof43n60IlvHPz+QUsZKQCLAcw0fEqDFID/S4kHqDdLfw2wQKlv+1vT6qsmH/Uk/7fRRpewyGUV3M92ECwfBiZn0ri2R2uXmqNkp26Ak9w+t0q2taIusSuUMcw6QendHtAjpTEZy1SE7SHm4tdBVZBXq5crZsHdtbyuSJyAE6keB4eY+dVklEYva/mndn0Rq3luKye4DcK3c+w5H9VwP8AFQvacX6eq0ZdhiPWXohdpbhi2juAwVerg6kwogLrJIHHxojJw42w9UpVbMMMZeH3twsqJiLeViOlXWZqvdrpEf66+B8qm6ha5fEe9dZctKhSs1y5erly9XXXI3ZNktcECTwHmdBUqCrxsq1iMXdt27dxrY7xt6gJlEwQRGYzx48/IAdgbmU+yec2a0kW08kZi1xFqVuAu6kglRIInTXSTHgKWLWONw6y9HTV9Zu7GPF3iyAxOOc22Q2nAMGY/V1+gNEhAa7IpPa1RLNB+ZGW2IzSi1hsSSWstdAJ+HWPbUfLnUzSRBxa8BZ9JBUOYHRONtO5ErbxgIzYYXB1C5T7oQfcUHeQ296yaeyrYbujB6fBZOEVp7TBXkJ5hQ4Hjpkb3Jrt8B7rx8P4Uez7z34iPQ/yhL2xsOG0vZG4gPNs+zge+c1cTPIva/VBdRxMdYOwnkcj9+amfC4y2B2d1nSOffX6MoHrU4oXaiyuY6tvuOuPX6qBdoXh8dhCvAsgIidJPZtl9xVxG0nJ3qgPnlY0h7B5ZfBP9h7UW3aZRMuQTodAJiunBJsE3saeGFpc8534C/BW3ZOycViLea0oKxIkxm5iNI1GuscR1ml8LlsP2tStOYPokI2qi5lYxmBUzpB8ZiCCOFXja4O0Q62uppoHNDrHhqq5grpB7q5jyK4o2X06CdRzmOZpt4kJ7JsvLU5it2mg+ZBR1zHYlYm3jliOGJDexKmqgz/u6IxFMf8ATP8AyWt7F4gmRax5/tYnLp+yvCuvOdXdFzm0zcxGf+SDvpecgNatCeH5xiDcPoGuRPpUmKQ+849AqCaIGzI2383FEWdmXzP6dLa/+1ayD97IB/FQ3Mhb7zh1KaZJUv0BA/8AUN+KDvYOyCC2I7R1MgNcDGZ6KWHzFWY5pOQPpb4pedhwXc8X5Yrn6Kx7N2mi2FthlksWOo5xH3+9DnxE2AWxsWWnhixSPAJWcJt52FwrfFtU+EECG0nUkcwJ0PCoDHBUqdoY5CWaDTLqicdtkXcM1tzDEBwOhynT5/KpiJDrK20XRS0uNhF7C4VGv4G2xLXb4jkpcaDoILN/CKu55Bs1qyY4muYDI/LkT/daZsInwq1w+X3uY/gqtpTrl99yI32RvuguPcPr9FMm03AHZWFWObtH+HIvyNV3Yv2iiiokI/Ljt4n5ZIHFBr/FkN37IUqAw/VEAHP7zw48SsIZoMkpK0y6kX7tPDxSdhFGSJW9gSyjxH1rlC6RuxfFuxcEiXYew4/OPalqh1sl6bYEbc5HHinmF2v2KFtQACSYMQONLtJ4Ldqdw4YnOCBw+99nEC7ZOZSRmUsAAWXvgcTBOXSaOGOGawJqyCoaY2X0OvFcx2qkXI8B+H3U0vOAoOuXL01y5ZzVKhMP9lvxIEedA3zTom/ZHjMqMYfp71bGqbvhZam0BoO8flXAkqpaAnGy8IbZzGJP8/xq4Q72NwurbHx1vDYK1cEdgoMkKSUZz35VRqMx4D6Uk5rnOIK12PjbHjVLvbxXrl4yV/N80IoUiFGgfqCwhjPyozobssibP2mYai36Sc+5G3HBS4P6jfQn7qWgyeF6HapD6OS3K6XYDF4hFIs2O1WeOYDWBpr6e9RVxQueC91lh7LqKhkJbHHizPGyKXa+M/8Aom/6g/Ck/Z6b/wAi0Pbav/wdV67t7Fga4Rh5uPwqzaanJsJFV1dVNFzB1VUx+O7Zmd7Y16Tw5ayB8q146V0bbNKwJ9oMnfiezP74oK3kBBtu9tuv8xB+VdmciLqg3YzY4tP3yTXCXr9xgjP2o5CAz6fqyuf2qrWsBvaytPLNgwlwIv5q5ABEQcCqLmnTWJObxAIGvSlpTd69hspgjpG4jrnyXRt29rqnZ2mfKzKuRGKAsIkMigZiIMSeaxxmqC/BeZqmsc8m/Eqqbx4YLjHVvhZgxH9rU/Oam+YuvSUJEtHzIBCod63iu0dcMzKQzZwOHExpBnnyp14iIGNePiNQ1zmw317vmtWw20gJnN4dlJ+dmPnQv8PwPxR8VaNW9AVqbO0T/wDwI/8Aw1NoP3D1K4yV3Bh/4hbfmO0WEG8yj9tfogrh7MOI6lTfaLhax6BCjYSSTib59Xtz6HtWPulX3sY93PwFkP2SZ2cpA8XXWcLaw4J7E5mGh7zNp5lEU+i8qu1xdqEvNE1oAYcR7gfimmBBW4Qxz2rmttmADAgCQQBwPLwGoExSspDrluoXpNmRugwxzAFrxlcC4PLzWcMsZxaFo2pgkmMvAkREMOQmYiRB1qzQSATqsuq3bZnNhthv/dSvdTsQ4QP8IQZR3mPwjhprx8AaGzGHaram9lfSizQSQABxudM0Ps25hVQDEIhucyUJ6eB4GRQ6oTF14ybLO2f7OyMxzgYgTqEfZvYIsFVUzHgFtmT5ALJpMsqjqVqNloW6WHktcbs/C5STay9SUce5IqzDVBDk/Dna2VD2hZRHIt3FZOIIOvka2InFze2F5eqjZG+0brjhzUlwC/ox/TcmP/E8GP6/Rvtc9dTc9nTRCH5mXH4/yhsBZ/SQw4TIPhpr61YEIZFlfsFsq0LVpsgl0DH1mkp5HB2RXrtjUEMtMHSNuc1DvTbtphe6xnOua2G+IQ3EcdDB6fKrRElLbXp6eJowgDPgc/RW3FY+xjMPbsdoxDlcugB0AIZiBplYgRpPQjWqDE110vDE2odbha/fkuV70YHJdKrJIMHieQPPxJp9oLlhyDC4hKkwTn7J9jVxG7khl7VN/stuf31fcFU3oWP9nmu3JUb1WSBzrJfkcl6aLMZqK/ZkdBVWusrPjBCXPaytEjTiOfty9abZcrKmAbcBNs6yF8BPrp+NH0SSd7PtlsDiLcT33edJGW10mZggg+LChnMpqMWjP3wSbF2gqAAgZoXQHnxI8gPnV0qWo7YN63cNpLpCHOLTvoIB0zk9IIJJ0njShiLZLjRel9vhfQ2f73u/yrltC/h0gbPRL8t3ltZcq6QO9AztoNZYkjWIApeqa1xAfqdLi6Hs9zmtO7zaNcwPill3aOIBIOEYEaEF7cjwgms8wRjJz7eRWuJ5SLiO/wD9Cyr29G2bwtENZNvN3Qcycx/VPSm6SnYXgtde3ckto1cscBBYRfjcFVPDtKHyr0MfaaV4x+TgnOx8IBaJuAFYLEHXT/xWVUOOMAL0tBCBBd4y1UWA2ayql1gAl+TbWZ0V4Mjlx060wCDkeCyCCXAjQnIJjtrbbXs/aqA6yHGpUlZWI0EZuHHQDU6kCZCGkG60Zq55p9y4Wz++qVHFXDkcu5uJlKuzEuMsZYYme7Ajpr6MWWSnWwLjN3muMzXM7sSZJYMokkzJI69aVqGiy9H/AE/I7eOYTla/UKHbWAz3WUlu6+pUKT8yPlTDNBdZEsf+Ie0cz8Uut7JEaXbo8Mn4XKnsc1bcPGhK3XZBOnbXT/d/jcrg1q4xSDVx6/VMdlbOw2Ui4XuMDrltkmPGCRxpadjr3abLRot0BZ4JPmnOGXCpqEvj+4u/clKGCVwuT1Wg2pp2HJv/AFP0XsaUvPbVAcqqXYMrDQmBIYCR3WOn6utdE0xtNyiCOOpmabZNF+Wq3xF+2uWNQpkkxpMCfAwPmPGiw8RzCNX3GCT9rh6Zj4FVLbOG7K+6gkgnOOozawfHn5QadidiZmvK7SgENQ4NN75+ZOiebDvhrOGz6i27iAeEBgD+6wFAlyJ71s7OO8ih/wBpd8MvijsTh1U9rGYTDx46Tw4jT0mlHgubhC2Jo2NdvfX4XRVjF4YsBoW/V5nrynhSW6mCE6eHTELpjZxWFPw3IPMLd1HmIq2CUcCly9h1LT5Ik2c8ZLt8kGVhjcEjUd06HUcCD5VLZJGagoRZFJfJvfwXK96cB/6tggtjtX0W2wyhyQGWJ/R9+e6eExOlbEMuKO5XnKqmEclmm4Oh+qNxuzL1oBr9q4j/AAh2UjOI4MeDOIGszHHhUxSNeewclWdha0X1Tba965btKF4wqrCkkALx48hzjiRQA0PlzXpJZ30uzWFmpFvXiqfE6/OdffrT2Wi8kXFzsV803xu3HZbYREslTmZrYgu8Rnb00y8BJ6wKCMI4qXtILciOIWmI2j2rdpcALE96OvUDl0o0ZwoEh3jiTxTXAYu2QNdK0WTtOqVdBndpRd8W+IjzFXLmqmEhDdjPKfKh3UIbsvCvMucvaMZYKJ7N65eTDWFLX7hy8Ph5xP2SACWP2RPjBI2tAxu0SNZO4dho8Socbu21pnDMsWnI7o0cqSM0jQDoOniTR2ztOgXHZEm5MzjbK9uab7L3IxmJbNbtNkOmduE+Qknj0jxorpAMgspsRJ7WSsuG2U9k3LVxIeQCAoI+FlkQ3NcpJmO+RpMit+KcY1rRYHLP4KgbcY23CrwQkjj8JAK8deDfw0UaJORtn2CCt4o3GAAJ8AYJPnyqjnWCLTwGV4bbP5q37Kxa4Z8jOFtsyqLpDKB8RzRBcjgNBOtJTwGocMLrWWxTvdQxuMkZIJ0GqhxG/lsEgpcYye9IM+MkyaXds19zd4PqmG7bhsPy3DyCq+823fzlkygqqzoY1J56Hp99PUtNuAb8VlbT2gKpzcIIA580Ds5CTA1k608JMDSSstsJleAFaNoD9ELakZmKwvUTrPhAM0kG3fj4Bb8ptEIG+8dAne8Fxc+Hym2Ft2wqqkwO8SOenIx41DpGi9lSm2bIXhzsgDoUgu7CvXrrKmUhyWBmOJJ736oBY6ny51DJ2hour12zXsldJlY5j77lja+6GKwxGddCmfMJIjXWBrHp50feAZHVZDqc6tII7r/NSbumW7pUrbTLPUs2bj1hQOFAqTYALd/p9h3jnjgLeqZ4i5YY3BeTM10Hs+8wGZRIBIYRLAAdZokMgISe1KJzJi/W5yt6Kr4ywXiLQQqAhVMxzMAATBJAJILEDmx8KbuLrGwENN0rUQelch3TvdnaiYe6S+issEwTqNRw9aVqoXSss3VaWzKplPLd+hV5Xe/ClP6Q8P1G/ClvYZzHkFtfjFHi97oUo7Vne5dBMSJEQMg5GVzAiYPiSfCqBgY0NIV4ap5lxNOuXIW4f3Sm2XuWylqJzakcDrOUs2s8NY5RRRZr7uVnNlnh3cHO9+HhnxWLe7eJIJFstzJzLJ6nVpNHErLZLEl2bVgkyDzJTDAYS7hHKYi2US5GrDTMRoNeoA16gDnQ57OFxqtLZJdD2X2wE6g3z5ea1w4vMb9tiQicCdMwacqzETCmD5zNU/LFnc0SpqKprnw3yGneDwW+622bcsl7uMDPfIB8RwHWaWq6d98TUWhrmOaWvyI5q2ri7HEOnow/GkSyTknhI08QpXxlsiCwPmZ+tDwvXYW8bdEFjbeHu22Q5IIjSAfTxqzHyMcCudHG8YTaxVX2zYLOohTyLqD3uABYyRIGmkeula9I6wLisTaNG97mtiBNk32XtKMasaHszlBjvAso04/qAeTedS3Qu70ztFxaI4bWsPX7sqbvDfuPisQ9wZXa4xZT9nXQfuxrz486cboAvMPuHHJD4HCm66prBZQzATlDMFLEeE1OKytHC6T3QSm28mwRhjkF0XAwnNky5ekjMeWvGqxvDlaSFzBfhz4Iba+BFpkZbqvnHFQRBUKDM9Wnh0pghLMNrhQW3PEGuBVnaZJnaxbKAACfIij5pMkAptgsGqr2jXUD6dmjF514XIRGn+qD/a6T51zs17doN8gbKC1ZyMUUguxIZlZoI4kAtBjSWJA4a6CakhzskVjWRAvfwVc2htPV+zNxkDasx7jCeIXkM3CeXQ1oMZYAGy8/NUl9ywu/5ZW8OCtWytqbSsoBZxKBCAQA9yIgARp0Aqm/aOC0G7AqHtDg8G/j9FDtjb+LQG9eWy7SJaWYkxAMMsGBpVmzNebBAqtl1FIzG5wtpkT9FW9tbWZ7mW4iq6wJQAaQIHLhRWm+izp43xPLXahONi4/LasnKrBO0k5ZcyLgInnq8+lJub+YT88l6KhH5DJNQMzl2r9yZbs4+3fvkyVZAVyuI4lZYkSIHCONLVMT2tFtCdU3HtKKqkIF7tByOR+Nk92zcRM5LKQsksvwmOY0GnoKSLXukw3v3hORyNbDjOQtx1XHMVfzuzn7RJ9+VeiY3CA1eDmk3jy/mUz2OIE0Oo90BP7Nb2i5FXcZF1DxiYA46aafOjMj/wAPh5octUGV4lGeHl3hMsQe3ynN2YUHVmC6zOp1AikW9g4bLeqHCrYJQ4tACG2OcW4L2ri6MVPfbkCOhBEMY86K8xt1Cy6elrKtm8a+9jbVOcdjtpXMpuXVcouVSWGgHL+j19ZrjLE7UIg2NWxgkEW45/wl+6tnPbD52RO0hraLbLMoAk5nuLl6c+R11qZA3iEvQPqW/wCW+19Rz+aOvY9LedVBEu5Se8cumUFhpIA68aXEZe4WXoRWtpo/zjme42QN+8TbcQQezBHsQfqfan2sLQvHyyYySOKr+PaW14wJPUx9aK4pW1lFYIV1YwQCJB5ifwob8wUSJwa8OPAhdUwOysMyf0Ns8/gXX5VjieRoIxL2zqWncQ4MFj3JHKIblgmXKEd2SBJIEmIUwIM/Oj9q2I9VWM073GNnv6GwuPoEmTFrhS1tnOZSdCpJ8JPATRsGM3IWcan2aMxRyWIPK6a7J3hvNmy2CwU5Wi4o16airFsbShsm2jVNcG5gZHRM94N5cRizN3CEnLk+K3BEkwRw4mpc6NxBVYaTaMDC0MyOt7FV3ZeOJzNLLb+1mcsBlA0gTlkQM341EmD3RqqUgmlJlkPZBsSbnyyuUo2uxxGIdrIzhEzGP1UEsdeIA18hTFMx1hfVKbXmilqS+PTIacVb7m6GHR+yuqjXQiM2R20zLmAIkZT4Vn10k8UhsclqbLp6OqhxYcxrmpBudhP+Wf32/Gs72+bmtE7Jpf29Vk7oYfo//Ub8an2+Xu9FA2VT9/qUH2SYdzbdgEJm3mbWNJ4meM02x7pWB1kaB8NMTE4juuc1Fh8ELmNsdrHZq7wFLqcupU5gZnQHQ+9Nw4cwsfawl7MjyLDSyd7e2zas3P8A1OEsXNNLkC4cmZlAdsohonlGtFay2QKxzIZBiLb2RGyt9MFh1fs8Cqh0ClRaYdTJPZnMdR+6KsLW1XFsp0YR5FVPHbeU3DcDOOESjCPWB9BQxCL3BWhHtF8bMDo8uN9Pgo9u4jOqM1vJwymeREnTiJgHXxosbjisDfyQq1jd0JHRYb6G97+SVWtD4Uza6yDdqa2LgjpRBdLnCSlm1tqFZCsSzasx0InyPE/65VlwxcSvRVlZ/psPioMSv5uhsifzi5AuxxRTwsj+sdC/TRf1hTCyShsQrWmay+jISjjoRxHmDp5ipKlnJW3c/F57OQnvWzHofh+8elJzNs669psKp3kG7OrcvLh9FtvYspZT9e8g+tRENT3K22SHMjj5vCqONxeZ3Yc2Y+50+UU3Hk0LyFW8SSveOJKN2btS8LXZpqATwtqW1JPxZcx48zVXsYfeRYK2pjbgiOXgmu7Ox7r3S963cRAMysS1s55BBWCGniZFKVVWI2jduz7k7s6hM8hM7ThPPK69vZs6zaXujvuZLMzsY4k95jJM/Oh0lRJK67zkm9p0dPBFZgsTlqfqqfGtaZXmrJ+qhLc9BSr+04BbcLRHCXdyVqxMHmFPDqZj507IbBo7lhszc4nvWzi8yHuuVOpOUxpx1iP/ABQuxe9xdMB85jwZ4fvinu4l6HuWjzAYeY0P1HtQZxcXW7/T82CR0Z45qxbxXOzw91uBykDzOg+tBY27gt3aM+7pXu7req5knGRyp6y+fglpuNUwOOuMZHLoJiaq1gbomJ6qSYAP0CZ3cWQg4ltQWbUxwjU0bvSZdwCVvqSeJPp9KguuqgcFo401Aqt1YCyvO6+Ca7ZVvzjELJ7wW4QJGn0rOnkEbiCwFekoaRs8DZN47la6r351dsXj2gMg5f0gOoBJGuk8Tr405ZszQs1k81FI7CPXj38Etv2u0F5ye+GnThBjT0H0qCcLg0Lmx7+J8rj2rqybkPmN0dVtv7rB+YoUoyC3NiSDE8cw09LFNt48R2Vh2HxHuL5toPx9KGxl3LU2jUmKncRqch4lVq3ZGHQ5WJJgNm4DTWAPHrRWOxvHcvPyxex0xLTcusDfv1UW722DhcWMUFGkjKNAcyFWj0JrUhc0kly8vOx2HC1L32xc7Y3QxViAGI1mABJzT0n6UCrtObuCaoZH0tt2bK34NcU6hkxQKkSP0a8KwpNy11jH1XsIWVMjQ5s2X/qE0xiYjLaCXUDBT2h7I946RxusOHRU48Dy6R9KLWZ1URwV1zilFuHZ/t81Stq4y4MT+lguhMGMszz8ulajHCSBrG6ffFeemc+mrDI7M345egQ+2dovdKqdLYjyk6En5D0qY4gzIFRW7QfVEXFghtnn9HiU62837rj8a54zB711Kfy5Wc239D/K6JhDNtD1VT7gUiRmV72BwdE09wVf3mxYNy3ZM5R+kuDqB8K+v3ijQRmxI14LA25Vs3jIXaDN1ugSnG5GbuAgmSQf+0fd+FaTQ0NHPivJTSmWVzh7t8u777lHZePEVNuSGXc05wttGUGG9APvo4tbNKOBvkkuBHYIMS+t15OHUidZg32HRSCFHNhPBSCitBHbGwjWk/Om/p7knDZtSupDYg+MghJ+1LfZEjfIGpmnpHzZjIc0mxWCVQZuAt0GvvrpXNeXcFaanjiHv3PdojN0sf2eIWT3X7h9fhPo0e5rpW3CZ2TVbmdt9DkfkrLvhdyvh/DtLn7qSPnQIxkVtbXkGOME6Yj6Bc/BppeSJurdsLbb4RTaRFaSHJLEGSo00B5a+tCqNne0OvitknKLavszSMF80de31c8bfz/nSTtkFvFazNvxnRpVY29tX84cNqI0g8qbp4NyLLN2jWipcCOCFwWGLkdBRy7KyThiLzcJiwN79Fa1j4iTAA86DbCcTk4+QyDdM8+S0uYLIQMyk+DdPLrVzIHnIJUwGPIkeqbRfewtq3mCic4JgNJkE8DpHCKoyDtFyYfVkxNjGgQWzkGHxVps/wBsIynjDCCfLWfSiPb2V1DNuqlr++3krB+UG7FlEHF3mPBRP1IpeAZrd27LaAM5noEv3XRLV9LzEuFt5QoUad0LzdZ0J5imaiLGywNl5mlnEMmMj79CrPidsWmIHYsUEls+VEiCO8TcdREyDI4UnFQvjzBWhPtRkrcBHrb6BINtWbF1gbPZWoEFM5ImTqCuYQZ68qabiaO0s5+B2iDt7tYlxNtFceDr95FcZWjUqGwud7qCxO6+LWc1hvSG/wAJNQJozxUmnkGoVi3ZXFYWyS+Ec2yZzG4iRyiHMgmOY9KHMI5SBi6J+iqpKVhBblrr9/JWnC4vEOsjA3kQz3rrW00/bynh0BoHsVsmu17s02NrEi72dVz/AHwvkX5dQudRABB+GVMkacvmKZZRuhaGuKVdtOOV7rCwW24jEYjKZ1tMPOHkH6j0NRN7pTWyH4Z7c2n4qbfvGTdS0NRbGdvM8PYf4q6FpLSUTa9TeZsfLPzKVrioZCdR04zy51QMLjYcVEk7WWLtAib2OwzjK2h65efpRHMlbk1K+0Ucl8WSD/2Wjd622YcwJH1HGo3rgbOCH7FDJ/luummwcQcOWQksgMjRgR4cII9aDUQiSzhqnaCZ1OTGTdvDI/ROxvDbng3y/wA1ImieTcLWG0ordoEemXqsttS1cOU2mfw7PPHmBMUeLZtV+hKS7Wojk/Pyuq/vdgx+jNqyEAkMAuUk6ESOcAdNJrQggliH5qw6+WCd7RTi2XBJ7djs79y3rBS4BPMFCyn1AFXeDZBpj+YRzB9FftlXAMJadjAFpST4BdfpSjh2rL2dJMG0jHu4NB6KlYa7bvvdN09m9wyl2SRb6LcXUG2RALAZlIB1Egvsi7OS8PU1Bmmc93Eph/s8EsMhW6ig3bEy0ASL2HeTmWDmIk6GRmQyh4iB7yUcP2rTE4ZQq3AwObSRwb/K3hz+ZZkjaG4glw5xNiEPmWg5KTcIbGEO/bXzPDuL3RAELbX9VQAF04AVnsfiOS15acRsu45obE7Re8zPcIk8gIAAAAVRyVVAUDkAKuGNvdCM8haG3yQ4sk8KshgKG8sHxqFGmad7a2n2/YniRZh/Bi5Vp6TA/eFDjZqtPaFZvhGeOGx8b5/BIVGvkaKNVlq97sbIF7H2bbmRdQXF1jgMpXVSD8HCDpWi2zH35i6Qmcd3ZvA2Szem0lq6yArAPI6+vT1jyFRVPZfJTSbxw7Sgw2FVrSsQJMn5msWR5xlevpKZhpg5w1QF9siDLpmorMzms2oOBtmZXW2ylkN3okiFA49ZM6aVZxtnZVo4y82uirN1AYHxBiDyiDGlSMwhSuwyOTzB3iLdwwNFJ+VMMZ2bpCWoGMNVUv7QL5swMEaQeB5axw8KFiFrI+eK6cba22Hu2HjMFtAkT9pviB9hQom4brS2pUiowW/aOqDwu18qqgtqNYkaHU8D1A196MSDosu2Waumz7ZGGu3pXRltxmgie9MRqNI407DZrDfis+d5MgaFW3uh2uBSOGZo5GevrrFIyuAW1s6n3uIO4BT7B2/bsHvXcSp5hTaZfVWTh60tKzFwC6N4jdYkq77OGFx2cr2hYpqxJTL1IUNE68RwjxpB+KI6LVhwzcVWsTjxg8Uts4h3CrNt2JbIWJDRJhT3ePjT9LaRmYslNojdSDDyVxxdq4MKmIvXVKtIQA5pjy0+dbcMUINhwXn56uU+BXJt7cb2lwADQSZPOeP0pSqeHPA5JiBtm3PFSbtYvLicNJjKHRjyg5yP8VJPbcFa+z6gNnjLtBcIJtoh79y68w5PACQDw9gBRocLcilKiYyyukHE3U+7WLT88w5ukdnnAaYiD3ZIOkCZPlV6azJAUCtkfNEQDmui/lb3Swliyl6yQrsJgEFWESCsDUcumoiNZYIEjHPdlZIxudG8R3vz7lyfD3mU90keVKBl9QtBsrmDIqz4JyyAhiOvCarNAG8FubPldO3N2i9furbIV3+PgToNORjrPyotAY2uIcPNL7abI3BZ1wbn4KybvYI5hcPwL3p5eEV6GKMAc15Oeq/TxSTamPL/AJzc5BlRf7QDsx9mA9RWNVyYnkcPmtOnBwtffMBLL9jFPbtXWs/o7Nr+kGhyEc5bWJmAOZoEkEuDEW5K8dcxsgBdci4H0U21Nqxs/D2hxddf7KsR8yAPQ0k1n5hK3qiqAoI4gcz8ArJsvBWMV2TPZVFZVkKMseoIPkekV6uOJkkQdh4Lwz5JI5CL3zQOPwSgslvP2dtibDZpu2CDIKOIzIeJTSDqpBnMjLQHDiaU5FV/vSu8hvTCAXyM1y2NExIgntLMaLdiTlHHXKAZQ55D2iyduCk6qzCbeW4vIswVh/VYEjUdaHcq2FB4i8br/IVQAMCYc59RIpto4fKqR0P3VSN1ybpmtg3TWW5IVLhFESN7LV2njULjms5/D+dTmuyPBahq666wU1zFu2WXY5RC6nujoOgqS9xABOigNA0UVu0WICgkngAKre2ZV2sLzhaFZLi5LKoeMR7n+dKXxPJXpXNMNK1h1skmOuSY6U1GMrrztVJidbkjd3bUuTyFVmcAM1obIixSFyD2pZZbryDqxPuZmuY4OaLJWthdHO4OWLOOuqpUOwDCCOMj1ogcQkjE0kEhDRXK1luzzGgGnL61AyUkDgsAmQeY1qbrsKmu4y6y5WuOVmcsmJ4THCYHGpxG1r5Ku7F72TbdjDmLjEaQB99AleLgLe2PTus955WSbHLFxh40ZpuFizttK4d6l2ZimRwVYidDBIkdDBEiqvaCM0SlfglGaK3ibO4cKFUiIEkDjp3iTz5mqRWAsE5tQOLw85i1roCxjbiDKrsqzMBjE9Y4UcOI0KyS0HULS9fZozGY/wDNRdWXrbidRNQpbYFYnwrgVBzTHZe271hGS2UysZKvatXBOgkC4jQYEaVYPIGSqYwXYjqpNn33v3lFxmYKrBQeCgKQFVRoq+AAFQ55tmnKGAOmFgpsDsnNiOyg8YArQoIxK5IbVaaUnonm3cKMLdVeUAN91ObQiYWAtS+wq90ct3acUo3ptStt11UAgkeMRNedaQHFpXrdsRl7GSNzA+fNJsFtG7ans7joDxAOh8xwNMsmkZoV5x8bHai69cx7tbFsxlDFuGpJgGTz4Cql5JuVcDkmeN3qxN212LOezMAqAgkDlIUGJHCjvq3ubhOiXbRxNfjAzSpcQVZGBzZIgMAQIMxBnSfqaWa4NIKZeMQtfh6K8f7/ACv3nstm6rlH+vOK2WbSY0WDVjnZrsVw5V7F7xuZ7Ncs6STJoEu0HHJosmmUYFsWakN0oFQgxAInkTqSvrr/ADqzJGvaA1MT0z4XdtC45kZybtss54srZc39Y90y3U6Tz1klSSPtaKWuyUeysL9o8TSEryt3Z9P+pWBcKrLlZQR/rnypTGQbhbvs7JGYXjJBXt2VPwOV8GE/MRRW1XMJCTYTXZxv9UM+7Fzk9s+pH3VcVLUs7YU40IPnZaDdm71t/vH/AC1PtLFX8Dqe71UqbrvzuIPIE/hVTVNRG7Bl4uA6oq1u1bHxOzeUL+Jobqk8Amo9hxNze4nwyH1RqWbdsEIoXr1PmTqaGXOdqnmQwwC0Qt8fVKsa4LgdBP3UZuQWZVSBzwCkV5TmIGpmnWaLzc2TlYdk2Mkjnz9qWqdVv7GA3VzxzTS7YS4IdQ31HkeIpQPLTktySGKZtpBf4hLr27iH4LhHgwB+YijCp5hZcmxGHON3rmhW3bucmQ+4+6ripalnbEmGhB6LX/dy71T94/5an2liqNiVPd6qVN2n53EHkCfwqDUt5IrNhy37TgOqPw279ldWJc+w9hr86E6oJ0T8Ox4GZvdi6BG3bihYAAA4AaCqtuTmnXljG4WjRU7bKjtCRrOv1/lT8ei8XX5TuQS8aulQbEJvZv6QdR0NKvaQclvQzBzRdeOzrbcCV+YrhK4aqrtnwv8AdNlqdhP9llPnI+6re0N4oJ2RL+lwPRe/2De6Kf2hU+0RqPwep5D1Wy7vXuij9ofdUe0Rqw2PVHgPVFWN2m+26jyk/hVDVN4JqLYchPbcB1TnA4C3ZHdBJjVjx/AULfOc662IKOGnaQzMniUTsjE27eMs3rsi2r/pCOIU8THgYPkDT9HUOjcSOIWLtuhbUQ94Sv8AKDjg+LvZXzqHbKwIIInQgjQiOlbFRMMDW9wXi6OLDc95+KW7H2lpkbXlrzHSsGqZfML2Oy6zLdPRWI2RZuarNs+Go9jw9DQGzubqnZdl08ubOye7T0+iBubvXB8JVh5x9fxooqGlZ79j1DfdsR6dEM+ybw42m9BP0mriVvNLu2fUjVhUX5hc/wCW/wC434VbeN5oPssv7D6FS2tm3Twtv+6R9ajeN5ojaGd2TWH0TDB7vOTNyFHmCflQn1DbWC0abY0pcHSiwHqrBtTDqw00CjjTjJcw4cAtCto2yx4FWHsOpjX0p1jw4XK8fPSyRvLQ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8" y="-776288"/>
            <a:ext cx="28956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099" name="Picture 3" descr="C:\Users\Vee\Pictures\constructiv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524000"/>
            <a:ext cx="3673929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15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Destiny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382000" cy="3886200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Part of Speech: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Noun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Definition: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Events that will happen to a particular person in the future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Example: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Benny’s destiny is to become one of the greatest baseball players of all time.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Image result for michael jordan free thr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4" name="Picture 2" descr="Image result for the sandlot benny"/>
          <p:cNvPicPr>
            <a:picLocks noChangeAspect="1" noChangeArrowheads="1"/>
          </p:cNvPicPr>
          <p:nvPr/>
        </p:nvPicPr>
        <p:blipFill>
          <a:blip r:embed="rId2"/>
          <a:srcRect l="22535" r="23380"/>
          <a:stretch>
            <a:fillRect/>
          </a:stretch>
        </p:blipFill>
        <p:spPr bwMode="auto">
          <a:xfrm>
            <a:off x="6553200" y="457200"/>
            <a:ext cx="2133600" cy="2625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15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Haven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3886200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Part of Speech: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Noun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Definition: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Safe place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Example: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Grandma’s house is his haven.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Image result for michael jordan free thr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Shape 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57800" y="1524000"/>
            <a:ext cx="3424725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5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Hideous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3886200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Part of Speech: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Adjective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Definition: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Extremely ugly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Example: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 hideous man scared the children.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Image result for michael jordan free thr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Shape 93"/>
          <p:cNvPicPr preferRelativeResize="0"/>
          <p:nvPr/>
        </p:nvPicPr>
        <p:blipFill>
          <a:blip r:embed="rId2">
            <a:alphaModFix/>
          </a:blip>
          <a:srcRect l="2128" t="2883" r="2128" b="7756"/>
          <a:stretch>
            <a:fillRect/>
          </a:stretch>
        </p:blipFill>
        <p:spPr>
          <a:xfrm>
            <a:off x="5257800" y="1676400"/>
            <a:ext cx="3429000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5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 Part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9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P</a:t>
            </a:r>
            <a:r>
              <a:rPr lang="en-US" sz="4000" dirty="0" smtClean="0"/>
              <a:t>osture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3886200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Part of Speech: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noun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Definition: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 way in which your body is positioned when you are sitting or standing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Example: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Michael Jordan has good posture on the court.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e result for michael jordan free thro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391400" y="304800"/>
            <a:ext cx="146180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michael jordan free thr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 descr="Image result for michael jordan free thr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0600"/>
            <a:ext cx="1392496" cy="204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ichael jordan free thro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t="11528" r="12389" b="12371"/>
          <a:stretch/>
        </p:blipFill>
        <p:spPr bwMode="auto">
          <a:xfrm>
            <a:off x="0" y="72507"/>
            <a:ext cx="1981200" cy="141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0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Throb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3886200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Part of Speech: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Verb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Definition: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To beat with a rapid rhythm 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Example: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 have a throbbing headache.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Image result for michael jordan free thr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2" name="AutoShape 2" descr="Image result for small dog look tough spike colla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6" name="AutoShape 2" descr="Image result for headache clipar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8" name="AutoShape 4" descr="Image result for headache clipar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9" name="Picture 5" descr="C:\Users\Vee\Pictures\thro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447800"/>
            <a:ext cx="2895600" cy="2987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15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Sarcastically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382000" cy="3886200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Part of Speech: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Adverb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Definition: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To say something by using words that mean the opposite of what you really want to say</a:t>
            </a:r>
          </a:p>
          <a:p>
            <a:pPr lvl="1"/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Example: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She sarcastically responded to the mean joke.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Image result for michael jordan free thr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2" name="AutoShape 2" descr="Image result for small dog look tough spike colla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4" name="Picture 2" descr="https://encrypted-tbn0.gstatic.com/images?q=tbn:ANd9GcQe5KXJCCe7Lo0l8fEY5qEQZUeHuY9YT3ENbmqyOZQd_KXSRxuFN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600200"/>
            <a:ext cx="3759958" cy="1657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15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Meticulously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3886200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Part of Speech: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Adverb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Definition: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Very careful and precise</a:t>
            </a:r>
          </a:p>
          <a:p>
            <a:pPr lvl="1">
              <a:buNone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Example: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He meticulously shoots a free throw.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Image result for michael jordan free thr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2" name="AutoShape 2" descr="Image result for small dog look tough spike colla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124" name="Picture 4" descr="Image result for shaq free thr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7596" y="914400"/>
            <a:ext cx="2191603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15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Pathetic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3886200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Part of Speech: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Adjective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Definition: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Causing feelings of sadness; Very bad, poor, weak; Deserving pity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Example: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At first, Smalls was a pathetic baseball player.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Image result for michael jordan free thr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2" name="AutoShape 2" descr="Image result for small dog look tough spike colla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098" name="Picture 2" descr="Image result for smalls sandlot"/>
          <p:cNvPicPr>
            <a:picLocks noChangeAspect="1" noChangeArrowheads="1"/>
          </p:cNvPicPr>
          <p:nvPr/>
        </p:nvPicPr>
        <p:blipFill>
          <a:blip r:embed="rId2"/>
          <a:srcRect l="31256" t="14746" r="27069"/>
          <a:stretch>
            <a:fillRect/>
          </a:stretch>
        </p:blipFill>
        <p:spPr bwMode="auto">
          <a:xfrm>
            <a:off x="6019800" y="381000"/>
            <a:ext cx="2895600" cy="3348040"/>
          </a:xfrm>
          <a:prstGeom prst="rect">
            <a:avLst/>
          </a:prstGeom>
          <a:noFill/>
        </p:spPr>
      </p:pic>
      <p:sp>
        <p:nvSpPr>
          <p:cNvPr id="4100" name="AutoShape 4" descr="Image result for smalls sandlo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5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Morbid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3886200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Part of Speech: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Adjective 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Definition: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Suggesting an unhealthy state of mind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Example: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He has a morbid fascination with horror films.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Image result for michael jordan free thr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2" name="AutoShape 2" descr="Image result for small dog look tough spike colla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0" name="Picture 2" descr="https://encrypted-tbn2.gstatic.com/images?q=tbn:ANd9GcSBt_ZL-pgxkWezgBpit-8WSdm8HfLiFYmGx2n9ne2y3OiHLTV8i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5852" b="7061"/>
          <a:stretch>
            <a:fillRect/>
          </a:stretch>
        </p:blipFill>
        <p:spPr bwMode="auto">
          <a:xfrm>
            <a:off x="5334000" y="1219200"/>
            <a:ext cx="3738108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15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Isolated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Part of Speech: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adjective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Definition: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separate from others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Example: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 vicious dog is isolated from the pack.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Image result for dog left out of pa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7" r="6088" b="11381"/>
          <a:stretch/>
        </p:blipFill>
        <p:spPr bwMode="auto">
          <a:xfrm>
            <a:off x="5867400" y="1600200"/>
            <a:ext cx="2860963" cy="279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00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Lenient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Part of Speech: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adjective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Definition: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not strict</a:t>
            </a:r>
          </a:p>
          <a:p>
            <a:pPr lvl="1"/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Example: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Instead of yelling, the coach is lenient when his team doesn’t catch the ball.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mage result for football coach yelling at play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05384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/>
          <p:cNvSpPr/>
          <p:nvPr/>
        </p:nvSpPr>
        <p:spPr>
          <a:xfrm>
            <a:off x="4953000" y="1828800"/>
            <a:ext cx="2209800" cy="2057400"/>
          </a:xfrm>
          <a:prstGeom prst="noSmoking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0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               Remorse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Part of Speech: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noun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Definition: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being sorry for doing something bad in the past; a feeling of deep regret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Example: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He felt a deep remorse for having neglected his family.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AutoShape 2" descr="Image result for remors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40" name="AutoShape 4" descr="Image result for remors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341" name="Picture 5" descr="C:\Users\Vee\Pictures\remorse.png"/>
          <p:cNvPicPr>
            <a:picLocks noChangeAspect="1" noChangeArrowheads="1"/>
          </p:cNvPicPr>
          <p:nvPr/>
        </p:nvPicPr>
        <p:blipFill>
          <a:blip r:embed="rId2"/>
          <a:srcRect l="20480" t="8602" r="8672" b="6989"/>
          <a:stretch>
            <a:fillRect/>
          </a:stretch>
        </p:blipFill>
        <p:spPr bwMode="auto">
          <a:xfrm>
            <a:off x="5867400" y="457200"/>
            <a:ext cx="2938311" cy="2402681"/>
          </a:xfrm>
          <a:prstGeom prst="rect">
            <a:avLst/>
          </a:prstGeom>
          <a:noFill/>
        </p:spPr>
      </p:pic>
      <p:pic>
        <p:nvPicPr>
          <p:cNvPr id="14343" name="Picture 7" descr="C:\Users\Vee\Pictures\remors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1219200" cy="81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200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Mundane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Part of Speech: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adjective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Definition: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dull and ordinary; found in the ordinary course of events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Example: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She has a mundane routine of cleaning the floor, cooking, and doing dishes.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Image result for boring cleaning carto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316" name="Picture 4" descr="Image result for boring cleaning cart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295400"/>
            <a:ext cx="2152650" cy="2124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200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95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Radically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382000" cy="4876800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Part of Speech: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adverb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Definition: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In an extreme manner</a:t>
            </a: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Example: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 NBA has changed radically over the last four decades.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Image result for michael jordan free thr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127" name="Picture 7" descr="https://encrypted-tbn2.gstatic.com/images?q=tbn:ANd9GcSpzbUzVxoFKZxo--3ODy6HFLqiZbKUdCPBV97atxBYqm1sBry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43007" t="6309" r="14630" b="19243"/>
          <a:stretch>
            <a:fillRect/>
          </a:stretch>
        </p:blipFill>
        <p:spPr bwMode="auto">
          <a:xfrm>
            <a:off x="7086600" y="1295400"/>
            <a:ext cx="1295400" cy="2939562"/>
          </a:xfrm>
          <a:prstGeom prst="rect">
            <a:avLst/>
          </a:prstGeom>
          <a:noFill/>
        </p:spPr>
      </p:pic>
      <p:pic>
        <p:nvPicPr>
          <p:cNvPr id="5129" name="Picture 9" descr="https://encrypted-tbn3.gstatic.com/images?q=tbn:ANd9GcTkCpm8ooHo2y_96QAnXWqFs-WxazXkThfV-fgK1Sqk3h9jBEsnc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1676400"/>
            <a:ext cx="1529003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15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Devised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382000" cy="3886200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Part of Speech: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Verb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Definition: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Created, came up with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Example:  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During the game, the kids devised a plan.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Image result for michael jordan free thr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Shape 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8400" y="1905000"/>
            <a:ext cx="2286000" cy="2371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ustom 21">
      <a:dk1>
        <a:sysClr val="windowText" lastClr="000000"/>
      </a:dk1>
      <a:lt1>
        <a:sysClr val="window" lastClr="FFFFFF"/>
      </a:lt1>
      <a:dk2>
        <a:srgbClr val="0C0C0C"/>
      </a:dk2>
      <a:lt2>
        <a:srgbClr val="DBF5F9"/>
      </a:lt2>
      <a:accent1>
        <a:srgbClr val="ED31B7"/>
      </a:accent1>
      <a:accent2>
        <a:srgbClr val="ED31B7"/>
      </a:accent2>
      <a:accent3>
        <a:srgbClr val="000000"/>
      </a:accent3>
      <a:accent4>
        <a:srgbClr val="000000"/>
      </a:accent4>
      <a:accent5>
        <a:srgbClr val="EF3DBC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530</TotalTime>
  <Words>599</Words>
  <Application>Microsoft Office PowerPoint</Application>
  <PresentationFormat>On-screen Show (4:3)</PresentationFormat>
  <Paragraphs>185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Origin</vt:lpstr>
      <vt:lpstr>A Child Called It:  Vocab Part 1</vt:lpstr>
      <vt:lpstr>Posture</vt:lpstr>
      <vt:lpstr>Isolated</vt:lpstr>
      <vt:lpstr>Lenient </vt:lpstr>
      <vt:lpstr>                Remorse</vt:lpstr>
      <vt:lpstr>Mundane </vt:lpstr>
      <vt:lpstr>Vocab Part 2</vt:lpstr>
      <vt:lpstr>Radically</vt:lpstr>
      <vt:lpstr>Devised</vt:lpstr>
      <vt:lpstr>Morale</vt:lpstr>
      <vt:lpstr>Asset</vt:lpstr>
      <vt:lpstr>Infuriated</vt:lpstr>
      <vt:lpstr>Vocab Part 3</vt:lpstr>
      <vt:lpstr>Charade</vt:lpstr>
      <vt:lpstr>Constructive</vt:lpstr>
      <vt:lpstr>Destiny</vt:lpstr>
      <vt:lpstr>Haven</vt:lpstr>
      <vt:lpstr>Hideous</vt:lpstr>
      <vt:lpstr>Vocab Part 4</vt:lpstr>
      <vt:lpstr>Throb</vt:lpstr>
      <vt:lpstr>Sarcastically</vt:lpstr>
      <vt:lpstr>Meticulously</vt:lpstr>
      <vt:lpstr>Pathetic</vt:lpstr>
      <vt:lpstr>Morbid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Child Called It:  Vocab Part 1</dc:title>
  <dc:creator>admin</dc:creator>
  <cp:lastModifiedBy>Admin1497</cp:lastModifiedBy>
  <cp:revision>28</cp:revision>
  <dcterms:created xsi:type="dcterms:W3CDTF">2015-03-03T17:54:06Z</dcterms:created>
  <dcterms:modified xsi:type="dcterms:W3CDTF">2015-05-01T14:39:46Z</dcterms:modified>
</cp:coreProperties>
</file>